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3" r:id="rId6"/>
    <p:sldMasterId id="2147483704"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 id="336" r:id="rId89"/>
    <p:sldId id="337" r:id="rId90"/>
    <p:sldId id="338" r:id="rId91"/>
    <p:sldId id="339" r:id="rId92"/>
    <p:sldId id="340" r:id="rId93"/>
    <p:sldId id="341"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Lst>
  <p:sldSz cy="5143500" cx="9144000"/>
  <p:notesSz cx="6858000" cy="9144000"/>
  <p:embeddedFontLst>
    <p:embeddedFont>
      <p:font typeface="Fira Sans Extra Condensed Medium"/>
      <p:regular r:id="rId112"/>
      <p:bold r:id="rId113"/>
      <p:italic r:id="rId114"/>
      <p:boldItalic r:id="rId115"/>
    </p:embeddedFont>
    <p:embeddedFont>
      <p:font typeface="Share"/>
      <p:regular r:id="rId116"/>
      <p:bold r:id="rId117"/>
      <p:italic r:id="rId118"/>
      <p:boldItalic r:id="rId119"/>
    </p:embeddedFont>
    <p:embeddedFont>
      <p:font typeface="DM Serif Display"/>
      <p:regular r:id="rId120"/>
      <p:italic r:id="rId121"/>
    </p:embeddedFont>
    <p:embeddedFont>
      <p:font typeface="Open Sans Light"/>
      <p:regular r:id="rId122"/>
      <p:bold r:id="rId123"/>
      <p:italic r:id="rId124"/>
      <p:boldItalic r:id="rId125"/>
    </p:embeddedFont>
    <p:embeddedFont>
      <p:font typeface="Alfa Slab One"/>
      <p:regular r:id="rId126"/>
    </p:embeddedFont>
    <p:embeddedFont>
      <p:font typeface="Open Sans"/>
      <p:regular r:id="rId127"/>
      <p:bold r:id="rId128"/>
      <p:italic r:id="rId129"/>
      <p:boldItalic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Pratiwi Wijayaningrum"/>
  <p:cmAuthor clrIdx="1" id="1" initials="" lastIdx="1" name="Margianto Ramadhan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6DD843B-5490-46D7-A586-7DEC014EED6E}">
  <a:tblStyle styleId="{56DD843B-5490-46D7-A586-7DEC014EED6E}"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A413629-1654-4A2F-A754-4D610B18458A}" styleName="Table_1">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slide" Target="slides/slide99.xml"/><Relationship Id="rId106" Type="http://schemas.openxmlformats.org/officeDocument/2006/relationships/slide" Target="slides/slide98.xml"/><Relationship Id="rId105" Type="http://schemas.openxmlformats.org/officeDocument/2006/relationships/slide" Target="slides/slide97.xml"/><Relationship Id="rId104" Type="http://schemas.openxmlformats.org/officeDocument/2006/relationships/slide" Target="slides/slide96.xml"/><Relationship Id="rId109" Type="http://schemas.openxmlformats.org/officeDocument/2006/relationships/slide" Target="slides/slide101.xml"/><Relationship Id="rId108" Type="http://schemas.openxmlformats.org/officeDocument/2006/relationships/slide" Target="slides/slide100.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slide" Target="slides/slide95.xml"/><Relationship Id="rId102" Type="http://schemas.openxmlformats.org/officeDocument/2006/relationships/slide" Target="slides/slide94.xml"/><Relationship Id="rId101" Type="http://schemas.openxmlformats.org/officeDocument/2006/relationships/slide" Target="slides/slide93.xml"/><Relationship Id="rId100" Type="http://schemas.openxmlformats.org/officeDocument/2006/relationships/slide" Target="slides/slide92.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129" Type="http://schemas.openxmlformats.org/officeDocument/2006/relationships/font" Target="fonts/OpenSans-italic.fntdata"/><Relationship Id="rId128" Type="http://schemas.openxmlformats.org/officeDocument/2006/relationships/font" Target="fonts/OpenSans-bold.fntdata"/><Relationship Id="rId127" Type="http://schemas.openxmlformats.org/officeDocument/2006/relationships/font" Target="fonts/OpenSans-regular.fntdata"/><Relationship Id="rId126" Type="http://schemas.openxmlformats.org/officeDocument/2006/relationships/font" Target="fonts/AlfaSlabOne-regular.fntdata"/><Relationship Id="rId26" Type="http://schemas.openxmlformats.org/officeDocument/2006/relationships/slide" Target="slides/slide18.xml"/><Relationship Id="rId121" Type="http://schemas.openxmlformats.org/officeDocument/2006/relationships/font" Target="fonts/DMSerifDisplay-italic.fntdata"/><Relationship Id="rId25" Type="http://schemas.openxmlformats.org/officeDocument/2006/relationships/slide" Target="slides/slide17.xml"/><Relationship Id="rId120" Type="http://schemas.openxmlformats.org/officeDocument/2006/relationships/font" Target="fonts/DMSerifDisplay-regular.fntdata"/><Relationship Id="rId28" Type="http://schemas.openxmlformats.org/officeDocument/2006/relationships/slide" Target="slides/slide20.xml"/><Relationship Id="rId27" Type="http://schemas.openxmlformats.org/officeDocument/2006/relationships/slide" Target="slides/slide19.xml"/><Relationship Id="rId125" Type="http://schemas.openxmlformats.org/officeDocument/2006/relationships/font" Target="fonts/OpenSansLight-boldItalic.fntdata"/><Relationship Id="rId29" Type="http://schemas.openxmlformats.org/officeDocument/2006/relationships/slide" Target="slides/slide21.xml"/><Relationship Id="rId124" Type="http://schemas.openxmlformats.org/officeDocument/2006/relationships/font" Target="fonts/OpenSansLight-italic.fntdata"/><Relationship Id="rId123" Type="http://schemas.openxmlformats.org/officeDocument/2006/relationships/font" Target="fonts/OpenSansLight-bold.fntdata"/><Relationship Id="rId122" Type="http://schemas.openxmlformats.org/officeDocument/2006/relationships/font" Target="fonts/OpenSansLight-regular.fntdata"/><Relationship Id="rId95" Type="http://schemas.openxmlformats.org/officeDocument/2006/relationships/slide" Target="slides/slide87.xml"/><Relationship Id="rId94" Type="http://schemas.openxmlformats.org/officeDocument/2006/relationships/slide" Target="slides/slide86.xml"/><Relationship Id="rId97" Type="http://schemas.openxmlformats.org/officeDocument/2006/relationships/slide" Target="slides/slide89.xml"/><Relationship Id="rId96" Type="http://schemas.openxmlformats.org/officeDocument/2006/relationships/slide" Target="slides/slide88.xml"/><Relationship Id="rId11" Type="http://schemas.openxmlformats.org/officeDocument/2006/relationships/slide" Target="slides/slide3.xml"/><Relationship Id="rId99" Type="http://schemas.openxmlformats.org/officeDocument/2006/relationships/slide" Target="slides/slide91.xml"/><Relationship Id="rId10" Type="http://schemas.openxmlformats.org/officeDocument/2006/relationships/slide" Target="slides/slide2.xml"/><Relationship Id="rId98" Type="http://schemas.openxmlformats.org/officeDocument/2006/relationships/slide" Target="slides/slide90.xml"/><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slide" Target="slides/slide83.xml"/><Relationship Id="rId90" Type="http://schemas.openxmlformats.org/officeDocument/2006/relationships/slide" Target="slides/slide82.xml"/><Relationship Id="rId93" Type="http://schemas.openxmlformats.org/officeDocument/2006/relationships/slide" Target="slides/slide85.xml"/><Relationship Id="rId92" Type="http://schemas.openxmlformats.org/officeDocument/2006/relationships/slide" Target="slides/slide84.xml"/><Relationship Id="rId118" Type="http://schemas.openxmlformats.org/officeDocument/2006/relationships/font" Target="fonts/Share-italic.fntdata"/><Relationship Id="rId117" Type="http://schemas.openxmlformats.org/officeDocument/2006/relationships/font" Target="fonts/Share-bold.fntdata"/><Relationship Id="rId116" Type="http://schemas.openxmlformats.org/officeDocument/2006/relationships/font" Target="fonts/Share-regular.fntdata"/><Relationship Id="rId115" Type="http://schemas.openxmlformats.org/officeDocument/2006/relationships/font" Target="fonts/FiraSansExtraCondensedMedium-boldItalic.fntdata"/><Relationship Id="rId119" Type="http://schemas.openxmlformats.org/officeDocument/2006/relationships/font" Target="fonts/Share-boldItalic.fntdata"/><Relationship Id="rId15" Type="http://schemas.openxmlformats.org/officeDocument/2006/relationships/slide" Target="slides/slide7.xml"/><Relationship Id="rId110" Type="http://schemas.openxmlformats.org/officeDocument/2006/relationships/slide" Target="slides/slide102.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font" Target="fonts/FiraSansExtraCondensedMedium-italic.fntdata"/><Relationship Id="rId18" Type="http://schemas.openxmlformats.org/officeDocument/2006/relationships/slide" Target="slides/slide10.xml"/><Relationship Id="rId113" Type="http://schemas.openxmlformats.org/officeDocument/2006/relationships/font" Target="fonts/FiraSansExtraCondensedMedium-bold.fntdata"/><Relationship Id="rId112" Type="http://schemas.openxmlformats.org/officeDocument/2006/relationships/font" Target="fonts/FiraSansExtraCondensedMedium-regular.fntdata"/><Relationship Id="rId111" Type="http://schemas.openxmlformats.org/officeDocument/2006/relationships/slide" Target="slides/slide103.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slide" Target="slides/slide81.xml"/><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slideMaster" Target="slideMasters/slideMaster2.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130" Type="http://schemas.openxmlformats.org/officeDocument/2006/relationships/font" Target="fonts/OpenSans-boldItalic.fntdata"/><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3-29T08:33:00.409">
    <p:pos x="6000" y="0"/>
    <p:text>Hi kak Margi, berkaitan dengan perbaikan di Milestone ke 2 Python ini, disini kak margi belum menjawab pertanyaan untuk theme campaign yang cocok untuk tiap clusternya. hanya itu saja kak. selain itu pengerjaan kak margi sudah sangat baik</p:text>
  </p:cm>
  <p:cm authorId="0" idx="2" dt="2023-03-29T07:49:03.011">
    <p:pos x="6000" y="0"/>
    <p:text>refer ke question ini kak "what kinds of thematic campaign that we can recommend to the marketing team for the next month?" ada di doc intermediate page 2</p:text>
  </p:cm>
  <p:cm authorId="1" idx="1" dt="2023-03-29T08:31:07.125">
    <p:pos x="6000" y="0"/>
    <p:text>oh gitu, kirain cukup dengan interpreting cluster di slide 99 dan rekomendasi tiap clusternya di slide 103. Bisa di contohin kah Mbak untuk thematic campaign itu gimana?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18dcf04857_2_24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218dcf04857_2_2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18dcf04857_2_3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g218dcf04857_2_3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218dcf04857_2_9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5" name="Google Shape;1155;g218dcf04857_2_9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g218dcf04857_2_10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2" name="Google Shape;1162;g218dcf04857_2_10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218dcf04857_2_10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9" name="Google Shape;1169;g218dcf04857_2_10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218dcf04857_2_10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4" name="Google Shape;1174;g218dcf04857_2_10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18dcf04857_2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g218dcf04857_2_3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18dcf04857_2_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g218dcf04857_2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18dcf04857_2_3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9" name="Google Shape;389;g218dcf04857_2_3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18dcf04857_2_3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218dcf04857_2_3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18dcf04857_2_3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9" name="Google Shape;409;g218dcf04857_2_3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18dcf04857_2_3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218dcf04857_2_3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18dcf04857_2_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218dcf04857_2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18dcf04857_2_3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218dcf04857_2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18dcf04857_2_3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218dcf04857_2_3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18dcf04857_2_25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218dcf04857_2_2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18dcf04857_2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218dcf04857_2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18dcf04857_2_3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218dcf04857_2_3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18dcf04857_2_4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8" name="Google Shape;468;g218dcf04857_2_4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18dcf04857_2_4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g218dcf04857_2_4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18dcf04857_2_4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5" name="Google Shape;485;g218dcf04857_2_4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18dcf04857_2_4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4" name="Google Shape;494;g218dcf04857_2_4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18dcf04857_2_4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g218dcf04857_2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18dcf04857_2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0" name="Google Shape;510;g218dcf04857_2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18dcf04857_2_4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8" name="Google Shape;518;g218dcf04857_2_4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18dcf04857_2_4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5" name="Google Shape;525;g218dcf04857_2_4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18dcf04857_2_28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4" name="Google Shape;324;g218dcf04857_2_2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18dcf04857_2_4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218dcf04857_2_4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18dcf04857_2_4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2" name="Google Shape;542;g218dcf04857_2_4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18dcf04857_2_4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g218dcf04857_2_4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18dcf04857_2_4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218dcf04857_2_4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18dcf04857_2_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g218dcf04857_2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18dcf04857_2_4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g218dcf04857_2_4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18dcf04857_2_50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g218dcf04857_2_5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18dcf04857_2_5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4" name="Google Shape;594;g218dcf04857_2_5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18dcf04857_2_5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2" name="Google Shape;602;g218dcf04857_2_5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18dcf04857_2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g218dcf04857_2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18dcf04857_2_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9" name="Google Shape;329;g218dcf04857_2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18dcf04857_2_5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218dcf04857_2_5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18dcf04857_2_5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g218dcf04857_2_5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218dcf04857_2_54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g218dcf04857_2_5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18dcf04857_2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 name="Google Shape;642;g218dcf04857_2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18dcf04857_2_5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9" name="Google Shape;649;g218dcf04857_2_5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218dcf04857_2_5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4" name="Google Shape;654;g218dcf04857_2_5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18dcf04857_2_5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3" name="Google Shape;663;g218dcf04857_2_5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218dcf04857_2_5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 name="Google Shape;671;g218dcf04857_2_5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218dcf04857_2_5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0" name="Google Shape;680;g218dcf04857_2_5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218dcf04857_2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g218dcf04857_2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18dcf04857_2_2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6" name="Google Shape;336;g218dcf04857_2_2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18dcf04857_2_1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g218dcf04857_2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18dcf04857_2_6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8" name="Google Shape;708;g218dcf04857_2_6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18dcf04857_2_6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218dcf04857_2_6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18dcf04857_2_6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g218dcf04857_2_6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18dcf04857_2_6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5" name="Google Shape;735;g218dcf04857_2_6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18dcf04857_2_6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g218dcf04857_2_6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18dcf04857_2_6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5" name="Google Shape;755;g218dcf04857_2_6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18dcf04857_2_6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g218dcf04857_2_6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218dcf04857_2_1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g218dcf04857_2_1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18dcf04857_2_6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g218dcf04857_2_6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18dcf04857_2_2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218dcf04857_2_2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218dcf04857_2_6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218dcf04857_2_6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18dcf04857_2_6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g218dcf04857_2_6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218dcf04857_2_6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6" name="Google Shape;806;g218dcf04857_2_6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218dcf04857_2_7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5" name="Google Shape;815;g218dcf04857_2_7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18dcf04857_2_7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g218dcf04857_2_70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18dcf04857_2_7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2" name="Google Shape;832;g218dcf04857_2_7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18dcf04857_2_7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9" name="Google Shape;839;g218dcf04857_2_7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18dcf04857_2_7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7" name="Google Shape;847;g218dcf04857_2_7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18dcf04857_2_7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5" name="Google Shape;855;g218dcf04857_2_7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18dcf04857_2_74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4" name="Google Shape;864;g218dcf04857_2_7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18dcf04857_2_3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g218dcf04857_2_3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218dcf04857_2_7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3" name="Google Shape;873;g218dcf04857_2_7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18dcf04857_2_7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0" name="Google Shape;880;g218dcf04857_2_7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18dcf04857_2_7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5" name="Google Shape;885;g218dcf04857_2_7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18dcf04857_2_7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3" name="Google Shape;893;g218dcf04857_2_7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18dcf04857_2_7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1" name="Google Shape;901;g218dcf04857_2_7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18dcf04857_2_7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0" name="Google Shape;910;g218dcf04857_2_7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18dcf04857_2_7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0" name="Google Shape;920;g218dcf04857_2_7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18dcf04857_2_8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8" name="Google Shape;928;g218dcf04857_2_8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218dcf04857_2_8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8" name="Google Shape;938;g218dcf04857_2_8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18dcf04857_2_8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6" name="Google Shape;946;g218dcf04857_2_8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18dcf04857_2_3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5" name="Google Shape;355;g218dcf04857_2_3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218dcf04857_2_8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5" name="Google Shape;955;g218dcf04857_2_8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218dcf04857_2_8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5" name="Google Shape;965;g218dcf04857_2_8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218dcf04857_2_8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3" name="Google Shape;973;g218dcf04857_2_8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9" name="Shape 979"/>
        <p:cNvGrpSpPr/>
        <p:nvPr/>
      </p:nvGrpSpPr>
      <p:grpSpPr>
        <a:xfrm>
          <a:off x="0" y="0"/>
          <a:ext cx="0" cy="0"/>
          <a:chOff x="0" y="0"/>
          <a:chExt cx="0" cy="0"/>
        </a:xfrm>
      </p:grpSpPr>
      <p:sp>
        <p:nvSpPr>
          <p:cNvPr id="980" name="Google Shape;980;g218dcf04857_2_84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1" name="Google Shape;981;g218dcf04857_2_8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18dcf04857_2_8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9" name="Google Shape;989;g218dcf04857_2_8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218dcf04857_2_8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g218dcf04857_2_8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218dcf04857_2_8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9" name="Google Shape;1009;g218dcf04857_2_8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18dcf04857_2_8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1" name="Google Shape;1021;g218dcf04857_2_8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218dcf04857_2_8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2" name="Google Shape;1032;g218dcf04857_2_8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18dcf04857_2_90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1" name="Google Shape;1041;g218dcf04857_2_9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18dcf04857_2_3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218dcf04857_2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218dcf04857_2_9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2" name="Google Shape;1052;g218dcf04857_2_9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218dcf04857_2_9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3" name="Google Shape;1063;g218dcf04857_2_9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18dcf04857_2_9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1" name="Google Shape;1071;g218dcf04857_2_9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18dcf04857_2_9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2" name="Google Shape;1082;g218dcf04857_2_9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218dcf04857_2_9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3" name="Google Shape;1093;g218dcf04857_2_9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18dcf04857_2_9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4" name="Google Shape;1104;g218dcf04857_2_9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218dcf04857_2_9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5" name="Google Shape;1115;g218dcf04857_2_9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218dcf04857_2_9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7" name="Google Shape;1127;g218dcf04857_2_9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3" name="Shape 1133"/>
        <p:cNvGrpSpPr/>
        <p:nvPr/>
      </p:nvGrpSpPr>
      <p:grpSpPr>
        <a:xfrm>
          <a:off x="0" y="0"/>
          <a:ext cx="0" cy="0"/>
          <a:chOff x="0" y="0"/>
          <a:chExt cx="0" cy="0"/>
        </a:xfrm>
      </p:grpSpPr>
      <p:sp>
        <p:nvSpPr>
          <p:cNvPr id="1134" name="Google Shape;1134;g218dcf04857_2_98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5" name="Google Shape;1135;g218dcf04857_2_9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216fab52e9a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7" name="Google Shape;1147;g216fab52e9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1" Type="http://schemas.openxmlformats.org/officeDocument/2006/relationships/slide" Target="/ppt/slides/slide39.xml"/><Relationship Id="rId10" Type="http://schemas.openxmlformats.org/officeDocument/2006/relationships/slide" Target="/ppt/slides/slide39.xml"/><Relationship Id="rId13" Type="http://schemas.openxmlformats.org/officeDocument/2006/relationships/slide" Target="/ppt/slides/slide43.xml"/><Relationship Id="rId12" Type="http://schemas.openxmlformats.org/officeDocument/2006/relationships/slide" Target="/ppt/slides/slide43.xml"/><Relationship Id="rId1" Type="http://schemas.openxmlformats.org/officeDocument/2006/relationships/slideMaster" Target="../slideMasters/slideMaster2.xml"/><Relationship Id="rId2" Type="http://schemas.openxmlformats.org/officeDocument/2006/relationships/slide" Target="/ppt/slides/slide12.xml"/><Relationship Id="rId3" Type="http://schemas.openxmlformats.org/officeDocument/2006/relationships/slide" Target="/ppt/slides/slide12.xml"/><Relationship Id="rId4" Type="http://schemas.openxmlformats.org/officeDocument/2006/relationships/slide" Target="/ppt/slides/slide20.xml"/><Relationship Id="rId9" Type="http://schemas.openxmlformats.org/officeDocument/2006/relationships/slide" Target="/ppt/slides/slide34.xml"/><Relationship Id="rId5" Type="http://schemas.openxmlformats.org/officeDocument/2006/relationships/slide" Target="/ppt/slides/slide20.xml"/><Relationship Id="rId6" Type="http://schemas.openxmlformats.org/officeDocument/2006/relationships/slide" Target="/ppt/slides/slide27.xml"/><Relationship Id="rId7" Type="http://schemas.openxmlformats.org/officeDocument/2006/relationships/slide" Target="/ppt/slides/slide27.xml"/><Relationship Id="rId8" Type="http://schemas.openxmlformats.org/officeDocument/2006/relationships/slide" Target="/ppt/slides/slide3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slide" Target="/ppt/slides/slide49.xml"/><Relationship Id="rId3" Type="http://schemas.openxmlformats.org/officeDocument/2006/relationships/slide" Target="/ppt/slides/slide49.xml"/><Relationship Id="rId4" Type="http://schemas.openxmlformats.org/officeDocument/2006/relationships/slide" Target="/ppt/slides/slide50.xml"/><Relationship Id="rId5" Type="http://schemas.openxmlformats.org/officeDocument/2006/relationships/slide" Target="/ppt/slides/slide50.xml"/><Relationship Id="rId6" Type="http://schemas.openxmlformats.org/officeDocument/2006/relationships/slide" Target="/ppt/slides/slide58.xml"/><Relationship Id="rId7" Type="http://schemas.openxmlformats.org/officeDocument/2006/relationships/slide" Target="/ppt/slides/slide58.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3" name="Shape 53"/>
        <p:cNvGrpSpPr/>
        <p:nvPr/>
      </p:nvGrpSpPr>
      <p:grpSpPr>
        <a:xfrm>
          <a:off x="0" y="0"/>
          <a:ext cx="0" cy="0"/>
          <a:chOff x="0" y="0"/>
          <a:chExt cx="0" cy="0"/>
        </a:xfrm>
      </p:grpSpPr>
      <p:sp>
        <p:nvSpPr>
          <p:cNvPr id="54" name="Google Shape;54;p14"/>
          <p:cNvSpPr txBox="1"/>
          <p:nvPr>
            <p:ph type="ctrTitle"/>
          </p:nvPr>
        </p:nvSpPr>
        <p:spPr>
          <a:xfrm>
            <a:off x="2449550" y="1361100"/>
            <a:ext cx="4245000" cy="212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CCCCCC"/>
              </a:buClr>
              <a:buSzPts val="4800"/>
              <a:buFont typeface="DM Serif Display"/>
              <a:buNone/>
              <a:defRPr sz="4800">
                <a:solidFill>
                  <a:schemeClr val="dk1"/>
                </a:solidFill>
                <a:latin typeface="DM Serif Display"/>
                <a:ea typeface="DM Serif Display"/>
                <a:cs typeface="DM Serif Display"/>
                <a:sym typeface="DM Serif Display"/>
              </a:defRPr>
            </a:lvl1pPr>
            <a:lvl2pPr lvl="1"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p:txBody>
      </p:sp>
      <p:sp>
        <p:nvSpPr>
          <p:cNvPr id="55" name="Google Shape;55;p14"/>
          <p:cNvSpPr txBox="1"/>
          <p:nvPr>
            <p:ph idx="1" type="subTitle"/>
          </p:nvPr>
        </p:nvSpPr>
        <p:spPr>
          <a:xfrm>
            <a:off x="2449475" y="3483600"/>
            <a:ext cx="4245000" cy="363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CCCCCC"/>
              </a:buClr>
              <a:buSzPts val="1800"/>
              <a:buNone/>
              <a:defRPr sz="1200">
                <a:latin typeface="Open Sans Light"/>
                <a:ea typeface="Open Sans Light"/>
                <a:cs typeface="Open Sans Light"/>
                <a:sym typeface="Open Sans Light"/>
              </a:defRPr>
            </a:lvl1pPr>
            <a:lvl2pPr lvl="1" algn="ctr">
              <a:lnSpc>
                <a:spcPct val="100000"/>
              </a:lnSpc>
              <a:spcBef>
                <a:spcPts val="0"/>
              </a:spcBef>
              <a:spcAft>
                <a:spcPts val="0"/>
              </a:spcAft>
              <a:buClr>
                <a:srgbClr val="CCCCCC"/>
              </a:buClr>
              <a:buSzPts val="2800"/>
              <a:buNone/>
              <a:defRPr sz="2800">
                <a:solidFill>
                  <a:srgbClr val="CCCCCC"/>
                </a:solidFill>
              </a:defRPr>
            </a:lvl2pPr>
            <a:lvl3pPr lvl="2" algn="ctr">
              <a:lnSpc>
                <a:spcPct val="100000"/>
              </a:lnSpc>
              <a:spcBef>
                <a:spcPts val="0"/>
              </a:spcBef>
              <a:spcAft>
                <a:spcPts val="0"/>
              </a:spcAft>
              <a:buClr>
                <a:srgbClr val="CCCCCC"/>
              </a:buClr>
              <a:buSzPts val="2800"/>
              <a:buNone/>
              <a:defRPr sz="2800">
                <a:solidFill>
                  <a:srgbClr val="CCCCCC"/>
                </a:solidFill>
              </a:defRPr>
            </a:lvl3pPr>
            <a:lvl4pPr lvl="3" algn="ctr">
              <a:lnSpc>
                <a:spcPct val="100000"/>
              </a:lnSpc>
              <a:spcBef>
                <a:spcPts val="0"/>
              </a:spcBef>
              <a:spcAft>
                <a:spcPts val="0"/>
              </a:spcAft>
              <a:buClr>
                <a:srgbClr val="CCCCCC"/>
              </a:buClr>
              <a:buSzPts val="2800"/>
              <a:buNone/>
              <a:defRPr sz="2800">
                <a:solidFill>
                  <a:srgbClr val="CCCCCC"/>
                </a:solidFill>
              </a:defRPr>
            </a:lvl4pPr>
            <a:lvl5pPr lvl="4" algn="ctr">
              <a:lnSpc>
                <a:spcPct val="100000"/>
              </a:lnSpc>
              <a:spcBef>
                <a:spcPts val="0"/>
              </a:spcBef>
              <a:spcAft>
                <a:spcPts val="0"/>
              </a:spcAft>
              <a:buClr>
                <a:srgbClr val="CCCCCC"/>
              </a:buClr>
              <a:buSzPts val="2800"/>
              <a:buNone/>
              <a:defRPr sz="2800">
                <a:solidFill>
                  <a:srgbClr val="CCCCCC"/>
                </a:solidFill>
              </a:defRPr>
            </a:lvl5pPr>
            <a:lvl6pPr lvl="5" algn="ctr">
              <a:lnSpc>
                <a:spcPct val="100000"/>
              </a:lnSpc>
              <a:spcBef>
                <a:spcPts val="0"/>
              </a:spcBef>
              <a:spcAft>
                <a:spcPts val="0"/>
              </a:spcAft>
              <a:buClr>
                <a:srgbClr val="CCCCCC"/>
              </a:buClr>
              <a:buSzPts val="2800"/>
              <a:buNone/>
              <a:defRPr sz="2800">
                <a:solidFill>
                  <a:srgbClr val="CCCCCC"/>
                </a:solidFill>
              </a:defRPr>
            </a:lvl6pPr>
            <a:lvl7pPr lvl="6" algn="ctr">
              <a:lnSpc>
                <a:spcPct val="100000"/>
              </a:lnSpc>
              <a:spcBef>
                <a:spcPts val="0"/>
              </a:spcBef>
              <a:spcAft>
                <a:spcPts val="0"/>
              </a:spcAft>
              <a:buClr>
                <a:srgbClr val="CCCCCC"/>
              </a:buClr>
              <a:buSzPts val="2800"/>
              <a:buNone/>
              <a:defRPr sz="2800">
                <a:solidFill>
                  <a:srgbClr val="CCCCCC"/>
                </a:solidFill>
              </a:defRPr>
            </a:lvl7pPr>
            <a:lvl8pPr lvl="7" algn="ctr">
              <a:lnSpc>
                <a:spcPct val="100000"/>
              </a:lnSpc>
              <a:spcBef>
                <a:spcPts val="0"/>
              </a:spcBef>
              <a:spcAft>
                <a:spcPts val="0"/>
              </a:spcAft>
              <a:buClr>
                <a:srgbClr val="CCCCCC"/>
              </a:buClr>
              <a:buSzPts val="2800"/>
              <a:buNone/>
              <a:defRPr sz="2800">
                <a:solidFill>
                  <a:srgbClr val="CCCCCC"/>
                </a:solidFill>
              </a:defRPr>
            </a:lvl8pPr>
            <a:lvl9pPr lvl="8" algn="ctr">
              <a:lnSpc>
                <a:spcPct val="100000"/>
              </a:lnSpc>
              <a:spcBef>
                <a:spcPts val="0"/>
              </a:spcBef>
              <a:spcAft>
                <a:spcPts val="0"/>
              </a:spcAft>
              <a:buClr>
                <a:srgbClr val="CCCCCC"/>
              </a:buClr>
              <a:buSzPts val="2800"/>
              <a:buNone/>
              <a:defRPr sz="2800">
                <a:solidFill>
                  <a:srgbClr val="CCCCCC"/>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able of contents">
    <p:spTree>
      <p:nvGrpSpPr>
        <p:cNvPr id="56" name="Shape 56"/>
        <p:cNvGrpSpPr/>
        <p:nvPr/>
      </p:nvGrpSpPr>
      <p:grpSpPr>
        <a:xfrm>
          <a:off x="0" y="0"/>
          <a:ext cx="0" cy="0"/>
          <a:chOff x="0" y="0"/>
          <a:chExt cx="0" cy="0"/>
        </a:xfrm>
      </p:grpSpPr>
      <p:sp>
        <p:nvSpPr>
          <p:cNvPr id="57" name="Google Shape;57;p15"/>
          <p:cNvSpPr txBox="1"/>
          <p:nvPr>
            <p:ph type="ctrTitle"/>
          </p:nvPr>
        </p:nvSpPr>
        <p:spPr>
          <a:xfrm>
            <a:off x="723600" y="470622"/>
            <a:ext cx="17538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58" name="Google Shape;58;p15">
            <a:hlinkClick action="ppaction://hlinksldjump" r:id="rId2"/>
          </p:cNvPr>
          <p:cNvSpPr txBox="1"/>
          <p:nvPr>
            <p:ph idx="2" type="ctrTitle"/>
          </p:nvPr>
        </p:nvSpPr>
        <p:spPr>
          <a:xfrm>
            <a:off x="2869492" y="2202425"/>
            <a:ext cx="11700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59" name="Google Shape;59;p15"/>
          <p:cNvSpPr txBox="1"/>
          <p:nvPr>
            <p:ph idx="1" type="subTitle"/>
          </p:nvPr>
        </p:nvSpPr>
        <p:spPr>
          <a:xfrm>
            <a:off x="2133184" y="2617473"/>
            <a:ext cx="19065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60" name="Google Shape;60;p15">
            <a:hlinkClick action="ppaction://hlinksldjump" r:id="rId3"/>
          </p:cNvPr>
          <p:cNvSpPr txBox="1"/>
          <p:nvPr>
            <p:ph idx="3" type="title"/>
          </p:nvPr>
        </p:nvSpPr>
        <p:spPr>
          <a:xfrm>
            <a:off x="2285884" y="1624335"/>
            <a:ext cx="1753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p:txBody>
      </p:sp>
      <p:sp>
        <p:nvSpPr>
          <p:cNvPr id="61" name="Google Shape;61;p15">
            <a:hlinkClick action="ppaction://hlinksldjump" r:id="rId4"/>
          </p:cNvPr>
          <p:cNvSpPr txBox="1"/>
          <p:nvPr>
            <p:ph idx="4" type="ctrTitle"/>
          </p:nvPr>
        </p:nvSpPr>
        <p:spPr>
          <a:xfrm>
            <a:off x="3965788" y="2199025"/>
            <a:ext cx="22518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62" name="Google Shape;62;p15"/>
          <p:cNvSpPr txBox="1"/>
          <p:nvPr>
            <p:ph idx="5" type="subTitle"/>
          </p:nvPr>
        </p:nvSpPr>
        <p:spPr>
          <a:xfrm>
            <a:off x="4240888" y="2612183"/>
            <a:ext cx="19767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Font typeface="Open Sans Light"/>
              <a:buNone/>
              <a:defRPr sz="1000"/>
            </a:lvl1pPr>
            <a:lvl2pPr lvl="1"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63" name="Google Shape;63;p15">
            <a:hlinkClick action="ppaction://hlinksldjump" r:id="rId5"/>
          </p:cNvPr>
          <p:cNvSpPr txBox="1"/>
          <p:nvPr>
            <p:ph idx="6" type="title"/>
          </p:nvPr>
        </p:nvSpPr>
        <p:spPr>
          <a:xfrm>
            <a:off x="4483545" y="1620937"/>
            <a:ext cx="1753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p:txBody>
      </p:sp>
      <p:sp>
        <p:nvSpPr>
          <p:cNvPr id="64" name="Google Shape;64;p15">
            <a:hlinkClick action="ppaction://hlinksldjump" r:id="rId6"/>
          </p:cNvPr>
          <p:cNvSpPr txBox="1"/>
          <p:nvPr>
            <p:ph idx="7" type="ctrTitle"/>
          </p:nvPr>
        </p:nvSpPr>
        <p:spPr>
          <a:xfrm>
            <a:off x="6974340" y="2199050"/>
            <a:ext cx="14448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65" name="Google Shape;65;p15"/>
          <p:cNvSpPr txBox="1"/>
          <p:nvPr>
            <p:ph idx="8" type="subTitle"/>
          </p:nvPr>
        </p:nvSpPr>
        <p:spPr>
          <a:xfrm>
            <a:off x="6512506" y="2612198"/>
            <a:ext cx="1906500" cy="57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Font typeface="Open Sans Light"/>
              <a:buNone/>
              <a:defRPr sz="1000"/>
            </a:lvl1pPr>
            <a:lvl2pPr lvl="1"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66" name="Google Shape;66;p15">
            <a:hlinkClick action="ppaction://hlinksldjump" r:id="rId7"/>
          </p:cNvPr>
          <p:cNvSpPr txBox="1"/>
          <p:nvPr>
            <p:ph idx="9" type="title"/>
          </p:nvPr>
        </p:nvSpPr>
        <p:spPr>
          <a:xfrm>
            <a:off x="6665206" y="1620947"/>
            <a:ext cx="17538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5200"/>
              <a:buNone/>
              <a:defRPr sz="5200"/>
            </a:lvl1pPr>
            <a:lvl2pPr lvl="1"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p:txBody>
      </p:sp>
      <p:sp>
        <p:nvSpPr>
          <p:cNvPr id="67" name="Google Shape;67;p15">
            <a:hlinkClick action="ppaction://hlinksldjump" r:id="rId8"/>
          </p:cNvPr>
          <p:cNvSpPr txBox="1"/>
          <p:nvPr>
            <p:ph idx="13" type="ctrTitle"/>
          </p:nvPr>
        </p:nvSpPr>
        <p:spPr>
          <a:xfrm>
            <a:off x="725626" y="3784901"/>
            <a:ext cx="11700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68" name="Google Shape;68;p15"/>
          <p:cNvSpPr txBox="1"/>
          <p:nvPr>
            <p:ph idx="14" type="subTitle"/>
          </p:nvPr>
        </p:nvSpPr>
        <p:spPr>
          <a:xfrm>
            <a:off x="725625" y="4199959"/>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Font typeface="Open Sans Light"/>
              <a:buNone/>
              <a:defRPr sz="1000"/>
            </a:lvl1pPr>
            <a:lvl2pPr lvl="1"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69" name="Google Shape;69;p15">
            <a:hlinkClick action="ppaction://hlinksldjump" r:id="rId9"/>
          </p:cNvPr>
          <p:cNvSpPr txBox="1"/>
          <p:nvPr>
            <p:ph idx="15" type="title"/>
          </p:nvPr>
        </p:nvSpPr>
        <p:spPr>
          <a:xfrm>
            <a:off x="725637" y="3219993"/>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70" name="Google Shape;70;p15">
            <a:hlinkClick action="ppaction://hlinksldjump" r:id="rId10"/>
          </p:cNvPr>
          <p:cNvSpPr txBox="1"/>
          <p:nvPr>
            <p:ph idx="16" type="ctrTitle"/>
          </p:nvPr>
        </p:nvSpPr>
        <p:spPr>
          <a:xfrm>
            <a:off x="2870600" y="3781501"/>
            <a:ext cx="11286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71" name="Google Shape;71;p15"/>
          <p:cNvSpPr txBox="1"/>
          <p:nvPr>
            <p:ph idx="17" type="subTitle"/>
          </p:nvPr>
        </p:nvSpPr>
        <p:spPr>
          <a:xfrm>
            <a:off x="2870596" y="4194668"/>
            <a:ext cx="19767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Font typeface="Open Sans Light"/>
              <a:buNone/>
              <a:defRPr sz="1000"/>
            </a:lvl1pPr>
            <a:lvl2pPr lvl="1"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72" name="Google Shape;72;p15">
            <a:hlinkClick action="ppaction://hlinksldjump" r:id="rId11"/>
          </p:cNvPr>
          <p:cNvSpPr txBox="1"/>
          <p:nvPr>
            <p:ph idx="18" type="title"/>
          </p:nvPr>
        </p:nvSpPr>
        <p:spPr>
          <a:xfrm>
            <a:off x="2870612" y="3216594"/>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73" name="Google Shape;73;p15">
            <a:hlinkClick action="ppaction://hlinksldjump" r:id="rId12"/>
          </p:cNvPr>
          <p:cNvSpPr txBox="1"/>
          <p:nvPr>
            <p:ph idx="19" type="ctrTitle"/>
          </p:nvPr>
        </p:nvSpPr>
        <p:spPr>
          <a:xfrm>
            <a:off x="5015575" y="3781526"/>
            <a:ext cx="9165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74" name="Google Shape;74;p15"/>
          <p:cNvSpPr txBox="1"/>
          <p:nvPr>
            <p:ph idx="20" type="subTitle"/>
          </p:nvPr>
        </p:nvSpPr>
        <p:spPr>
          <a:xfrm>
            <a:off x="5015575" y="4194684"/>
            <a:ext cx="1906500" cy="57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Font typeface="Open Sans Light"/>
              <a:buNone/>
              <a:defRPr sz="1000"/>
            </a:lvl1pPr>
            <a:lvl2pPr lvl="1"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75" name="Google Shape;75;p15">
            <a:hlinkClick action="ppaction://hlinksldjump" r:id="rId13"/>
          </p:cNvPr>
          <p:cNvSpPr txBox="1"/>
          <p:nvPr>
            <p:ph idx="21" type="title"/>
          </p:nvPr>
        </p:nvSpPr>
        <p:spPr>
          <a:xfrm>
            <a:off x="5015587" y="3216604"/>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6" name="Shape 76"/>
        <p:cNvGrpSpPr/>
        <p:nvPr/>
      </p:nvGrpSpPr>
      <p:grpSpPr>
        <a:xfrm>
          <a:off x="0" y="0"/>
          <a:ext cx="0" cy="0"/>
          <a:chOff x="0" y="0"/>
          <a:chExt cx="0" cy="0"/>
        </a:xfrm>
      </p:grpSpPr>
      <p:sp>
        <p:nvSpPr>
          <p:cNvPr id="77" name="Google Shape;77;p16"/>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8" name="Google Shape;78;p16"/>
          <p:cNvSpPr txBox="1"/>
          <p:nvPr>
            <p:ph idx="1" type="body"/>
          </p:nvPr>
        </p:nvSpPr>
        <p:spPr>
          <a:xfrm>
            <a:off x="713225" y="1152475"/>
            <a:ext cx="7717500" cy="3447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0"/>
              </a:spcBef>
              <a:spcAft>
                <a:spcPts val="0"/>
              </a:spcAft>
              <a:buSzPts val="1400"/>
              <a:buFont typeface="Open Sans"/>
              <a:buAutoNum type="arabicPeriod"/>
              <a:defRPr sz="1200">
                <a:latin typeface="Open Sans Light"/>
                <a:ea typeface="Open Sans Light"/>
                <a:cs typeface="Open Sans Light"/>
                <a:sym typeface="Open Sans Light"/>
              </a:defRPr>
            </a:lvl1pPr>
            <a:lvl2pPr indent="-317500" lvl="1" marL="914400" algn="l">
              <a:lnSpc>
                <a:spcPct val="115000"/>
              </a:lnSpc>
              <a:spcBef>
                <a:spcPts val="0"/>
              </a:spcBef>
              <a:spcAft>
                <a:spcPts val="0"/>
              </a:spcAft>
              <a:buSzPts val="1400"/>
              <a:buFont typeface="Open Sans Light"/>
              <a:buAutoNum type="alphaLcPeriod"/>
              <a:defRPr>
                <a:latin typeface="Open Sans Light"/>
                <a:ea typeface="Open Sans Light"/>
                <a:cs typeface="Open Sans Light"/>
                <a:sym typeface="Open Sans Light"/>
              </a:defRPr>
            </a:lvl2pPr>
            <a:lvl3pPr indent="-317500" lvl="2" marL="1371600" algn="l">
              <a:lnSpc>
                <a:spcPct val="115000"/>
              </a:lnSpc>
              <a:spcBef>
                <a:spcPts val="0"/>
              </a:spcBef>
              <a:spcAft>
                <a:spcPts val="0"/>
              </a:spcAft>
              <a:buSzPts val="1400"/>
              <a:buFont typeface="Open Sans Light"/>
              <a:buAutoNum type="romanLcPeriod"/>
              <a:defRPr>
                <a:latin typeface="Open Sans Light"/>
                <a:ea typeface="Open Sans Light"/>
                <a:cs typeface="Open Sans Light"/>
                <a:sym typeface="Open Sans Light"/>
              </a:defRPr>
            </a:lvl3pPr>
            <a:lvl4pPr indent="-317500" lvl="3" marL="1828800" algn="l">
              <a:lnSpc>
                <a:spcPct val="115000"/>
              </a:lnSpc>
              <a:spcBef>
                <a:spcPts val="0"/>
              </a:spcBef>
              <a:spcAft>
                <a:spcPts val="0"/>
              </a:spcAft>
              <a:buSzPts val="1400"/>
              <a:buFont typeface="Open Sans Light"/>
              <a:buAutoNum type="arabicPeriod"/>
              <a:defRPr>
                <a:latin typeface="Open Sans Light"/>
                <a:ea typeface="Open Sans Light"/>
                <a:cs typeface="Open Sans Light"/>
                <a:sym typeface="Open Sans Light"/>
              </a:defRPr>
            </a:lvl4pPr>
            <a:lvl5pPr indent="-317500" lvl="4" marL="2286000" algn="l">
              <a:lnSpc>
                <a:spcPct val="115000"/>
              </a:lnSpc>
              <a:spcBef>
                <a:spcPts val="0"/>
              </a:spcBef>
              <a:spcAft>
                <a:spcPts val="0"/>
              </a:spcAft>
              <a:buSzPts val="1400"/>
              <a:buFont typeface="Open Sans Light"/>
              <a:buAutoNum type="alphaLcPeriod"/>
              <a:defRPr>
                <a:latin typeface="Open Sans Light"/>
                <a:ea typeface="Open Sans Light"/>
                <a:cs typeface="Open Sans Light"/>
                <a:sym typeface="Open Sans Light"/>
              </a:defRPr>
            </a:lvl5pPr>
            <a:lvl6pPr indent="-317500" lvl="5" marL="2743200" algn="l">
              <a:lnSpc>
                <a:spcPct val="115000"/>
              </a:lnSpc>
              <a:spcBef>
                <a:spcPts val="0"/>
              </a:spcBef>
              <a:spcAft>
                <a:spcPts val="0"/>
              </a:spcAft>
              <a:buSzPts val="1400"/>
              <a:buFont typeface="Open Sans Light"/>
              <a:buAutoNum type="romanLcPeriod"/>
              <a:defRPr>
                <a:latin typeface="Open Sans Light"/>
                <a:ea typeface="Open Sans Light"/>
                <a:cs typeface="Open Sans Light"/>
                <a:sym typeface="Open Sans Light"/>
              </a:defRPr>
            </a:lvl6pPr>
            <a:lvl7pPr indent="-317500" lvl="6" marL="3200400" algn="l">
              <a:lnSpc>
                <a:spcPct val="115000"/>
              </a:lnSpc>
              <a:spcBef>
                <a:spcPts val="0"/>
              </a:spcBef>
              <a:spcAft>
                <a:spcPts val="0"/>
              </a:spcAft>
              <a:buSzPts val="1400"/>
              <a:buFont typeface="Open Sans Light"/>
              <a:buAutoNum type="arabicPeriod"/>
              <a:defRPr>
                <a:latin typeface="Open Sans Light"/>
                <a:ea typeface="Open Sans Light"/>
                <a:cs typeface="Open Sans Light"/>
                <a:sym typeface="Open Sans Light"/>
              </a:defRPr>
            </a:lvl7pPr>
            <a:lvl8pPr indent="-317500" lvl="7" marL="3657600" algn="l">
              <a:lnSpc>
                <a:spcPct val="115000"/>
              </a:lnSpc>
              <a:spcBef>
                <a:spcPts val="0"/>
              </a:spcBef>
              <a:spcAft>
                <a:spcPts val="0"/>
              </a:spcAft>
              <a:buSzPts val="1400"/>
              <a:buFont typeface="Open Sans Light"/>
              <a:buAutoNum type="alphaLcPeriod"/>
              <a:defRPr>
                <a:latin typeface="Open Sans Light"/>
                <a:ea typeface="Open Sans Light"/>
                <a:cs typeface="Open Sans Light"/>
                <a:sym typeface="Open Sans Light"/>
              </a:defRPr>
            </a:lvl8pPr>
            <a:lvl9pPr indent="-317500" lvl="8" marL="4114800" algn="l">
              <a:lnSpc>
                <a:spcPct val="115000"/>
              </a:lnSpc>
              <a:spcBef>
                <a:spcPts val="0"/>
              </a:spcBef>
              <a:spcAft>
                <a:spcPts val="0"/>
              </a:spcAft>
              <a:buSzPts val="1400"/>
              <a:buFont typeface="Open Sans Light"/>
              <a:buAutoNum type="romanLcPeriod"/>
              <a:defRPr>
                <a:latin typeface="Open Sans Light"/>
                <a:ea typeface="Open Sans Light"/>
                <a:cs typeface="Open Sans Light"/>
                <a:sym typeface="Open Sans Light"/>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9" name="Shape 79"/>
        <p:cNvGrpSpPr/>
        <p:nvPr/>
      </p:nvGrpSpPr>
      <p:grpSpPr>
        <a:xfrm>
          <a:off x="0" y="0"/>
          <a:ext cx="0" cy="0"/>
          <a:chOff x="0" y="0"/>
          <a:chExt cx="0" cy="0"/>
        </a:xfrm>
      </p:grpSpPr>
      <p:sp>
        <p:nvSpPr>
          <p:cNvPr id="80" name="Google Shape;80;p17"/>
          <p:cNvSpPr txBox="1"/>
          <p:nvPr>
            <p:ph type="ctrTitle"/>
          </p:nvPr>
        </p:nvSpPr>
        <p:spPr>
          <a:xfrm flipH="1">
            <a:off x="4101575" y="2149455"/>
            <a:ext cx="2954400" cy="1921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6500"/>
              <a:buNone/>
              <a:defRPr sz="6500"/>
            </a:lvl2pPr>
            <a:lvl3pPr lvl="2" algn="l">
              <a:lnSpc>
                <a:spcPct val="100000"/>
              </a:lnSpc>
              <a:spcBef>
                <a:spcPts val="0"/>
              </a:spcBef>
              <a:spcAft>
                <a:spcPts val="0"/>
              </a:spcAft>
              <a:buSzPts val="6500"/>
              <a:buNone/>
              <a:defRPr sz="6500"/>
            </a:lvl3pPr>
            <a:lvl4pPr lvl="3" algn="l">
              <a:lnSpc>
                <a:spcPct val="100000"/>
              </a:lnSpc>
              <a:spcBef>
                <a:spcPts val="0"/>
              </a:spcBef>
              <a:spcAft>
                <a:spcPts val="0"/>
              </a:spcAft>
              <a:buSzPts val="6500"/>
              <a:buNone/>
              <a:defRPr sz="6500"/>
            </a:lvl4pPr>
            <a:lvl5pPr lvl="4" algn="l">
              <a:lnSpc>
                <a:spcPct val="100000"/>
              </a:lnSpc>
              <a:spcBef>
                <a:spcPts val="0"/>
              </a:spcBef>
              <a:spcAft>
                <a:spcPts val="0"/>
              </a:spcAft>
              <a:buSzPts val="6500"/>
              <a:buNone/>
              <a:defRPr sz="6500"/>
            </a:lvl5pPr>
            <a:lvl6pPr lvl="5" algn="l">
              <a:lnSpc>
                <a:spcPct val="100000"/>
              </a:lnSpc>
              <a:spcBef>
                <a:spcPts val="0"/>
              </a:spcBef>
              <a:spcAft>
                <a:spcPts val="0"/>
              </a:spcAft>
              <a:buSzPts val="6500"/>
              <a:buNone/>
              <a:defRPr sz="6500"/>
            </a:lvl6pPr>
            <a:lvl7pPr lvl="6" algn="l">
              <a:lnSpc>
                <a:spcPct val="100000"/>
              </a:lnSpc>
              <a:spcBef>
                <a:spcPts val="0"/>
              </a:spcBef>
              <a:spcAft>
                <a:spcPts val="0"/>
              </a:spcAft>
              <a:buSzPts val="6500"/>
              <a:buNone/>
              <a:defRPr sz="6500"/>
            </a:lvl7pPr>
            <a:lvl8pPr lvl="7" algn="l">
              <a:lnSpc>
                <a:spcPct val="100000"/>
              </a:lnSpc>
              <a:spcBef>
                <a:spcPts val="0"/>
              </a:spcBef>
              <a:spcAft>
                <a:spcPts val="0"/>
              </a:spcAft>
              <a:buSzPts val="6500"/>
              <a:buNone/>
              <a:defRPr sz="6500"/>
            </a:lvl8pPr>
            <a:lvl9pPr lvl="8" algn="l">
              <a:lnSpc>
                <a:spcPct val="100000"/>
              </a:lnSpc>
              <a:spcBef>
                <a:spcPts val="0"/>
              </a:spcBef>
              <a:spcAft>
                <a:spcPts val="0"/>
              </a:spcAft>
              <a:buSzPts val="6500"/>
              <a:buNone/>
              <a:defRPr sz="6500"/>
            </a:lvl9pPr>
          </a:lstStyle>
          <a:p/>
        </p:txBody>
      </p:sp>
      <p:sp>
        <p:nvSpPr>
          <p:cNvPr id="81" name="Google Shape;81;p17"/>
          <p:cNvSpPr txBox="1"/>
          <p:nvPr>
            <p:ph idx="2" type="title"/>
          </p:nvPr>
        </p:nvSpPr>
        <p:spPr>
          <a:xfrm flipH="1">
            <a:off x="787850" y="2419325"/>
            <a:ext cx="2954400" cy="16224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6000"/>
              <a:buNone/>
              <a:defRPr sz="16000"/>
            </a:lvl1pPr>
            <a:lvl2pPr lvl="1"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14000"/>
              <a:buFont typeface="Fira Sans Extra Condensed Medium"/>
              <a:buNone/>
              <a:defRPr sz="140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 name="Shape 82"/>
        <p:cNvGrpSpPr/>
        <p:nvPr/>
      </p:nvGrpSpPr>
      <p:grpSpPr>
        <a:xfrm>
          <a:off x="0" y="0"/>
          <a:ext cx="0" cy="0"/>
          <a:chOff x="0" y="0"/>
          <a:chExt cx="0" cy="0"/>
        </a:xfrm>
      </p:grpSpPr>
      <p:sp>
        <p:nvSpPr>
          <p:cNvPr id="83" name="Google Shape;83;p18"/>
          <p:cNvSpPr txBox="1"/>
          <p:nvPr>
            <p:ph idx="1" type="subTitle"/>
          </p:nvPr>
        </p:nvSpPr>
        <p:spPr>
          <a:xfrm>
            <a:off x="934675" y="2689512"/>
            <a:ext cx="2877300" cy="1332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000">
                <a:latin typeface="Open Sans Light"/>
                <a:ea typeface="Open Sans Light"/>
                <a:cs typeface="Open Sans Light"/>
                <a:sym typeface="Open Sans Light"/>
              </a:defRPr>
            </a:lvl1pPr>
            <a:lvl2pPr lvl="1" algn="l">
              <a:lnSpc>
                <a:spcPct val="115000"/>
              </a:lnSpc>
              <a:spcBef>
                <a:spcPts val="1200"/>
              </a:spcBef>
              <a:spcAft>
                <a:spcPts val="0"/>
              </a:spcAft>
              <a:buSzPts val="1400"/>
              <a:buNone/>
              <a:defRPr>
                <a:latin typeface="Open Sans Light"/>
                <a:ea typeface="Open Sans Light"/>
                <a:cs typeface="Open Sans Light"/>
                <a:sym typeface="Open Sans Light"/>
              </a:defRPr>
            </a:lvl2pPr>
            <a:lvl3pPr lvl="2" algn="l">
              <a:lnSpc>
                <a:spcPct val="115000"/>
              </a:lnSpc>
              <a:spcBef>
                <a:spcPts val="1200"/>
              </a:spcBef>
              <a:spcAft>
                <a:spcPts val="0"/>
              </a:spcAft>
              <a:buSzPts val="1400"/>
              <a:buNone/>
              <a:defRPr>
                <a:latin typeface="Open Sans Light"/>
                <a:ea typeface="Open Sans Light"/>
                <a:cs typeface="Open Sans Light"/>
                <a:sym typeface="Open Sans Light"/>
              </a:defRPr>
            </a:lvl3pPr>
            <a:lvl4pPr lvl="3" algn="l">
              <a:lnSpc>
                <a:spcPct val="115000"/>
              </a:lnSpc>
              <a:spcBef>
                <a:spcPts val="1200"/>
              </a:spcBef>
              <a:spcAft>
                <a:spcPts val="0"/>
              </a:spcAft>
              <a:buSzPts val="1200"/>
              <a:buNone/>
              <a:defRPr>
                <a:latin typeface="Open Sans Light"/>
                <a:ea typeface="Open Sans Light"/>
                <a:cs typeface="Open Sans Light"/>
                <a:sym typeface="Open Sans Light"/>
              </a:defRPr>
            </a:lvl4pPr>
            <a:lvl5pPr lvl="4" algn="l">
              <a:lnSpc>
                <a:spcPct val="115000"/>
              </a:lnSpc>
              <a:spcBef>
                <a:spcPts val="1200"/>
              </a:spcBef>
              <a:spcAft>
                <a:spcPts val="0"/>
              </a:spcAft>
              <a:buSzPts val="1400"/>
              <a:buNone/>
              <a:defRPr>
                <a:latin typeface="Open Sans Light"/>
                <a:ea typeface="Open Sans Light"/>
                <a:cs typeface="Open Sans Light"/>
                <a:sym typeface="Open Sans Light"/>
              </a:defRPr>
            </a:lvl5pPr>
            <a:lvl6pPr lvl="5" algn="l">
              <a:lnSpc>
                <a:spcPct val="115000"/>
              </a:lnSpc>
              <a:spcBef>
                <a:spcPts val="1200"/>
              </a:spcBef>
              <a:spcAft>
                <a:spcPts val="0"/>
              </a:spcAft>
              <a:buSzPts val="1400"/>
              <a:buNone/>
              <a:defRPr>
                <a:latin typeface="Open Sans Light"/>
                <a:ea typeface="Open Sans Light"/>
                <a:cs typeface="Open Sans Light"/>
                <a:sym typeface="Open Sans Light"/>
              </a:defRPr>
            </a:lvl6pPr>
            <a:lvl7pPr lvl="6" algn="l">
              <a:lnSpc>
                <a:spcPct val="115000"/>
              </a:lnSpc>
              <a:spcBef>
                <a:spcPts val="1200"/>
              </a:spcBef>
              <a:spcAft>
                <a:spcPts val="0"/>
              </a:spcAft>
              <a:buSzPts val="1400"/>
              <a:buNone/>
              <a:defRPr>
                <a:latin typeface="Open Sans Light"/>
                <a:ea typeface="Open Sans Light"/>
                <a:cs typeface="Open Sans Light"/>
                <a:sym typeface="Open Sans Light"/>
              </a:defRPr>
            </a:lvl7pPr>
            <a:lvl8pPr lvl="7" algn="l">
              <a:lnSpc>
                <a:spcPct val="115000"/>
              </a:lnSpc>
              <a:spcBef>
                <a:spcPts val="1200"/>
              </a:spcBef>
              <a:spcAft>
                <a:spcPts val="0"/>
              </a:spcAft>
              <a:buSzPts val="1400"/>
              <a:buNone/>
              <a:defRPr>
                <a:latin typeface="Open Sans Light"/>
                <a:ea typeface="Open Sans Light"/>
                <a:cs typeface="Open Sans Light"/>
                <a:sym typeface="Open Sans Light"/>
              </a:defRPr>
            </a:lvl8pPr>
            <a:lvl9pPr lvl="8" algn="l">
              <a:lnSpc>
                <a:spcPct val="115000"/>
              </a:lnSpc>
              <a:spcBef>
                <a:spcPts val="1200"/>
              </a:spcBef>
              <a:spcAft>
                <a:spcPts val="1200"/>
              </a:spcAft>
              <a:buSzPts val="1400"/>
              <a:buNone/>
              <a:defRPr>
                <a:latin typeface="Open Sans Light"/>
                <a:ea typeface="Open Sans Light"/>
                <a:cs typeface="Open Sans Light"/>
                <a:sym typeface="Open Sans Light"/>
              </a:defRPr>
            </a:lvl9pPr>
          </a:lstStyle>
          <a:p/>
        </p:txBody>
      </p:sp>
      <p:sp>
        <p:nvSpPr>
          <p:cNvPr id="84" name="Google Shape;84;p18"/>
          <p:cNvSpPr txBox="1"/>
          <p:nvPr>
            <p:ph idx="2" type="subTitle"/>
          </p:nvPr>
        </p:nvSpPr>
        <p:spPr>
          <a:xfrm>
            <a:off x="5371300" y="2689513"/>
            <a:ext cx="2877300" cy="13329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800"/>
              <a:buNone/>
              <a:defRPr sz="1000">
                <a:latin typeface="Open Sans Light"/>
                <a:ea typeface="Open Sans Light"/>
                <a:cs typeface="Open Sans Light"/>
                <a:sym typeface="Open Sans Light"/>
              </a:defRPr>
            </a:lvl1pPr>
            <a:lvl2pPr lvl="1" algn="l">
              <a:lnSpc>
                <a:spcPct val="115000"/>
              </a:lnSpc>
              <a:spcBef>
                <a:spcPts val="1200"/>
              </a:spcBef>
              <a:spcAft>
                <a:spcPts val="0"/>
              </a:spcAft>
              <a:buSzPts val="1400"/>
              <a:buNone/>
              <a:defRPr>
                <a:latin typeface="Open Sans Light"/>
                <a:ea typeface="Open Sans Light"/>
                <a:cs typeface="Open Sans Light"/>
                <a:sym typeface="Open Sans Light"/>
              </a:defRPr>
            </a:lvl2pPr>
            <a:lvl3pPr lvl="2" algn="l">
              <a:lnSpc>
                <a:spcPct val="115000"/>
              </a:lnSpc>
              <a:spcBef>
                <a:spcPts val="1200"/>
              </a:spcBef>
              <a:spcAft>
                <a:spcPts val="0"/>
              </a:spcAft>
              <a:buSzPts val="1400"/>
              <a:buNone/>
              <a:defRPr>
                <a:latin typeface="Open Sans Light"/>
                <a:ea typeface="Open Sans Light"/>
                <a:cs typeface="Open Sans Light"/>
                <a:sym typeface="Open Sans Light"/>
              </a:defRPr>
            </a:lvl3pPr>
            <a:lvl4pPr lvl="3" algn="l">
              <a:lnSpc>
                <a:spcPct val="115000"/>
              </a:lnSpc>
              <a:spcBef>
                <a:spcPts val="1200"/>
              </a:spcBef>
              <a:spcAft>
                <a:spcPts val="0"/>
              </a:spcAft>
              <a:buSzPts val="1200"/>
              <a:buNone/>
              <a:defRPr>
                <a:latin typeface="Open Sans Light"/>
                <a:ea typeface="Open Sans Light"/>
                <a:cs typeface="Open Sans Light"/>
                <a:sym typeface="Open Sans Light"/>
              </a:defRPr>
            </a:lvl4pPr>
            <a:lvl5pPr lvl="4" algn="l">
              <a:lnSpc>
                <a:spcPct val="115000"/>
              </a:lnSpc>
              <a:spcBef>
                <a:spcPts val="1200"/>
              </a:spcBef>
              <a:spcAft>
                <a:spcPts val="0"/>
              </a:spcAft>
              <a:buSzPts val="1400"/>
              <a:buNone/>
              <a:defRPr>
                <a:latin typeface="Open Sans Light"/>
                <a:ea typeface="Open Sans Light"/>
                <a:cs typeface="Open Sans Light"/>
                <a:sym typeface="Open Sans Light"/>
              </a:defRPr>
            </a:lvl5pPr>
            <a:lvl6pPr lvl="5" algn="l">
              <a:lnSpc>
                <a:spcPct val="115000"/>
              </a:lnSpc>
              <a:spcBef>
                <a:spcPts val="1200"/>
              </a:spcBef>
              <a:spcAft>
                <a:spcPts val="0"/>
              </a:spcAft>
              <a:buSzPts val="1400"/>
              <a:buNone/>
              <a:defRPr>
                <a:latin typeface="Open Sans Light"/>
                <a:ea typeface="Open Sans Light"/>
                <a:cs typeface="Open Sans Light"/>
                <a:sym typeface="Open Sans Light"/>
              </a:defRPr>
            </a:lvl6pPr>
            <a:lvl7pPr lvl="6" algn="l">
              <a:lnSpc>
                <a:spcPct val="115000"/>
              </a:lnSpc>
              <a:spcBef>
                <a:spcPts val="1200"/>
              </a:spcBef>
              <a:spcAft>
                <a:spcPts val="0"/>
              </a:spcAft>
              <a:buSzPts val="1400"/>
              <a:buNone/>
              <a:defRPr>
                <a:latin typeface="Open Sans Light"/>
                <a:ea typeface="Open Sans Light"/>
                <a:cs typeface="Open Sans Light"/>
                <a:sym typeface="Open Sans Light"/>
              </a:defRPr>
            </a:lvl7pPr>
            <a:lvl8pPr lvl="7" algn="l">
              <a:lnSpc>
                <a:spcPct val="115000"/>
              </a:lnSpc>
              <a:spcBef>
                <a:spcPts val="1200"/>
              </a:spcBef>
              <a:spcAft>
                <a:spcPts val="0"/>
              </a:spcAft>
              <a:buSzPts val="1400"/>
              <a:buNone/>
              <a:defRPr>
                <a:latin typeface="Open Sans Light"/>
                <a:ea typeface="Open Sans Light"/>
                <a:cs typeface="Open Sans Light"/>
                <a:sym typeface="Open Sans Light"/>
              </a:defRPr>
            </a:lvl8pPr>
            <a:lvl9pPr lvl="8" algn="l">
              <a:lnSpc>
                <a:spcPct val="115000"/>
              </a:lnSpc>
              <a:spcBef>
                <a:spcPts val="1200"/>
              </a:spcBef>
              <a:spcAft>
                <a:spcPts val="1200"/>
              </a:spcAft>
              <a:buSzPts val="1400"/>
              <a:buNone/>
              <a:defRPr>
                <a:latin typeface="Open Sans Light"/>
                <a:ea typeface="Open Sans Light"/>
                <a:cs typeface="Open Sans Light"/>
                <a:sym typeface="Open Sans Light"/>
              </a:defRPr>
            </a:lvl9pPr>
          </a:lstStyle>
          <a:p/>
        </p:txBody>
      </p:sp>
      <p:sp>
        <p:nvSpPr>
          <p:cNvPr id="85" name="Google Shape;85;p18"/>
          <p:cNvSpPr txBox="1"/>
          <p:nvPr>
            <p:ph type="ctrTitle"/>
          </p:nvPr>
        </p:nvSpPr>
        <p:spPr>
          <a:xfrm>
            <a:off x="934675" y="2129925"/>
            <a:ext cx="2877300" cy="29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2800"/>
              <a:buFont typeface="DM Serif Display"/>
              <a:buNone/>
              <a:defRPr>
                <a:latin typeface="DM Serif Display"/>
                <a:ea typeface="DM Serif Display"/>
                <a:cs typeface="DM Serif Display"/>
                <a:sym typeface="DM Serif Display"/>
              </a:defRPr>
            </a:lvl1pPr>
            <a:lvl2pPr lvl="1"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p:txBody>
      </p:sp>
      <p:sp>
        <p:nvSpPr>
          <p:cNvPr id="86" name="Google Shape;86;p18"/>
          <p:cNvSpPr txBox="1"/>
          <p:nvPr>
            <p:ph idx="3" type="ctrTitle"/>
          </p:nvPr>
        </p:nvSpPr>
        <p:spPr>
          <a:xfrm>
            <a:off x="5371300" y="2129925"/>
            <a:ext cx="2877300" cy="29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CCCCCC"/>
              </a:buClr>
              <a:buSzPts val="2800"/>
              <a:buFont typeface="DM Serif Display"/>
              <a:buNone/>
              <a:defRPr>
                <a:latin typeface="DM Serif Display"/>
                <a:ea typeface="DM Serif Display"/>
                <a:cs typeface="DM Serif Display"/>
                <a:sym typeface="DM Serif Display"/>
              </a:defRPr>
            </a:lvl1pPr>
            <a:lvl2pPr lvl="1"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7" name="Shape 87"/>
        <p:cNvGrpSpPr/>
        <p:nvPr/>
      </p:nvGrpSpPr>
      <p:grpSpPr>
        <a:xfrm>
          <a:off x="0" y="0"/>
          <a:ext cx="0" cy="0"/>
          <a:chOff x="0" y="0"/>
          <a:chExt cx="0" cy="0"/>
        </a:xfrm>
      </p:grpSpPr>
      <p:sp>
        <p:nvSpPr>
          <p:cNvPr id="88" name="Google Shape;88;p19"/>
          <p:cNvSpPr txBox="1"/>
          <p:nvPr>
            <p:ph type="ctrTitle"/>
          </p:nvPr>
        </p:nvSpPr>
        <p:spPr>
          <a:xfrm>
            <a:off x="723600" y="470625"/>
            <a:ext cx="15678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89" name="Shape 89"/>
        <p:cNvGrpSpPr/>
        <p:nvPr/>
      </p:nvGrpSpPr>
      <p:grpSpPr>
        <a:xfrm>
          <a:off x="0" y="0"/>
          <a:ext cx="0" cy="0"/>
          <a:chOff x="0" y="0"/>
          <a:chExt cx="0" cy="0"/>
        </a:xfrm>
      </p:grpSpPr>
      <p:sp>
        <p:nvSpPr>
          <p:cNvPr id="90" name="Google Shape;90;p20"/>
          <p:cNvSpPr txBox="1"/>
          <p:nvPr>
            <p:ph type="title"/>
          </p:nvPr>
        </p:nvSpPr>
        <p:spPr>
          <a:xfrm>
            <a:off x="1223575" y="1301500"/>
            <a:ext cx="3619800" cy="411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91" name="Google Shape;91;p20"/>
          <p:cNvSpPr txBox="1"/>
          <p:nvPr>
            <p:ph idx="1" type="body"/>
          </p:nvPr>
        </p:nvSpPr>
        <p:spPr>
          <a:xfrm>
            <a:off x="1223575" y="2039900"/>
            <a:ext cx="3619800" cy="18333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Font typeface="Open Sans Light"/>
              <a:buChar char="●"/>
              <a:defRPr sz="1200">
                <a:latin typeface="Open Sans Light"/>
                <a:ea typeface="Open Sans Light"/>
                <a:cs typeface="Open Sans Light"/>
                <a:sym typeface="Open Sans Light"/>
              </a:defRPr>
            </a:lvl1pPr>
            <a:lvl2pPr indent="-304800" lvl="1" marL="9144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2pPr>
            <a:lvl3pPr indent="-304800" lvl="2" marL="13716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3pPr>
            <a:lvl4pPr indent="-304800" lvl="3" marL="18288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4pPr>
            <a:lvl5pPr indent="-304800" lvl="4" marL="22860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5pPr>
            <a:lvl6pPr indent="-304800" lvl="5" marL="27432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6pPr>
            <a:lvl7pPr indent="-304800" lvl="6" marL="32004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7pPr>
            <a:lvl8pPr indent="-304800" lvl="7" marL="36576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8pPr>
            <a:lvl9pPr indent="-304800" lvl="8" marL="4114800" algn="l">
              <a:lnSpc>
                <a:spcPct val="115000"/>
              </a:lnSpc>
              <a:spcBef>
                <a:spcPts val="0"/>
              </a:spcBef>
              <a:spcAft>
                <a:spcPts val="0"/>
              </a:spcAft>
              <a:buSzPts val="1200"/>
              <a:buFont typeface="Open Sans Light"/>
              <a:buChar char="■"/>
              <a:defRPr sz="1200">
                <a:latin typeface="Open Sans Light"/>
                <a:ea typeface="Open Sans Light"/>
                <a:cs typeface="Open Sans Light"/>
                <a:sym typeface="Open Sans Light"/>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92" name="Shape 92"/>
        <p:cNvGrpSpPr/>
        <p:nvPr/>
      </p:nvGrpSpPr>
      <p:grpSpPr>
        <a:xfrm>
          <a:off x="0" y="0"/>
          <a:ext cx="0" cy="0"/>
          <a:chOff x="0" y="0"/>
          <a:chExt cx="0" cy="0"/>
        </a:xfrm>
      </p:grpSpPr>
      <p:sp>
        <p:nvSpPr>
          <p:cNvPr id="93" name="Google Shape;93;p21"/>
          <p:cNvSpPr txBox="1"/>
          <p:nvPr>
            <p:ph type="title"/>
          </p:nvPr>
        </p:nvSpPr>
        <p:spPr>
          <a:xfrm>
            <a:off x="2019050" y="1302350"/>
            <a:ext cx="5106000" cy="2386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8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94" name="Shape 94"/>
        <p:cNvGrpSpPr/>
        <p:nvPr/>
      </p:nvGrpSpPr>
      <p:grpSpPr>
        <a:xfrm>
          <a:off x="0" y="0"/>
          <a:ext cx="0" cy="0"/>
          <a:chOff x="0" y="0"/>
          <a:chExt cx="0" cy="0"/>
        </a:xfrm>
      </p:grpSpPr>
      <p:sp>
        <p:nvSpPr>
          <p:cNvPr id="95" name="Google Shape;95;p22"/>
          <p:cNvSpPr txBox="1"/>
          <p:nvPr>
            <p:ph type="title"/>
          </p:nvPr>
        </p:nvSpPr>
        <p:spPr>
          <a:xfrm flipH="1">
            <a:off x="4804872" y="2123400"/>
            <a:ext cx="2847000" cy="89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B7B7B7"/>
              </a:buClr>
              <a:buSzPts val="2800"/>
              <a:buNone/>
              <a:defRPr/>
            </a:lvl1pPr>
            <a:lvl2pPr lvl="1" algn="l">
              <a:lnSpc>
                <a:spcPct val="100000"/>
              </a:lnSpc>
              <a:spcBef>
                <a:spcPts val="0"/>
              </a:spcBef>
              <a:spcAft>
                <a:spcPts val="0"/>
              </a:spcAft>
              <a:buClr>
                <a:srgbClr val="B7B7B7"/>
              </a:buClr>
              <a:buSzPts val="2800"/>
              <a:buNone/>
              <a:defRPr>
                <a:solidFill>
                  <a:srgbClr val="B7B7B7"/>
                </a:solidFill>
              </a:defRPr>
            </a:lvl2pPr>
            <a:lvl3pPr lvl="2" algn="l">
              <a:lnSpc>
                <a:spcPct val="100000"/>
              </a:lnSpc>
              <a:spcBef>
                <a:spcPts val="0"/>
              </a:spcBef>
              <a:spcAft>
                <a:spcPts val="0"/>
              </a:spcAft>
              <a:buClr>
                <a:srgbClr val="B7B7B7"/>
              </a:buClr>
              <a:buSzPts val="2800"/>
              <a:buNone/>
              <a:defRPr>
                <a:solidFill>
                  <a:srgbClr val="B7B7B7"/>
                </a:solidFill>
              </a:defRPr>
            </a:lvl3pPr>
            <a:lvl4pPr lvl="3" algn="l">
              <a:lnSpc>
                <a:spcPct val="100000"/>
              </a:lnSpc>
              <a:spcBef>
                <a:spcPts val="0"/>
              </a:spcBef>
              <a:spcAft>
                <a:spcPts val="0"/>
              </a:spcAft>
              <a:buClr>
                <a:srgbClr val="B7B7B7"/>
              </a:buClr>
              <a:buSzPts val="2800"/>
              <a:buNone/>
              <a:defRPr>
                <a:solidFill>
                  <a:srgbClr val="B7B7B7"/>
                </a:solidFill>
              </a:defRPr>
            </a:lvl4pPr>
            <a:lvl5pPr lvl="4" algn="l">
              <a:lnSpc>
                <a:spcPct val="100000"/>
              </a:lnSpc>
              <a:spcBef>
                <a:spcPts val="0"/>
              </a:spcBef>
              <a:spcAft>
                <a:spcPts val="0"/>
              </a:spcAft>
              <a:buClr>
                <a:srgbClr val="B7B7B7"/>
              </a:buClr>
              <a:buSzPts val="2800"/>
              <a:buNone/>
              <a:defRPr>
                <a:solidFill>
                  <a:srgbClr val="B7B7B7"/>
                </a:solidFill>
              </a:defRPr>
            </a:lvl5pPr>
            <a:lvl6pPr lvl="5" algn="l">
              <a:lnSpc>
                <a:spcPct val="100000"/>
              </a:lnSpc>
              <a:spcBef>
                <a:spcPts val="0"/>
              </a:spcBef>
              <a:spcAft>
                <a:spcPts val="0"/>
              </a:spcAft>
              <a:buClr>
                <a:srgbClr val="B7B7B7"/>
              </a:buClr>
              <a:buSzPts val="2800"/>
              <a:buNone/>
              <a:defRPr>
                <a:solidFill>
                  <a:srgbClr val="B7B7B7"/>
                </a:solidFill>
              </a:defRPr>
            </a:lvl6pPr>
            <a:lvl7pPr lvl="6" algn="l">
              <a:lnSpc>
                <a:spcPct val="100000"/>
              </a:lnSpc>
              <a:spcBef>
                <a:spcPts val="0"/>
              </a:spcBef>
              <a:spcAft>
                <a:spcPts val="0"/>
              </a:spcAft>
              <a:buClr>
                <a:srgbClr val="B7B7B7"/>
              </a:buClr>
              <a:buSzPts val="2800"/>
              <a:buNone/>
              <a:defRPr>
                <a:solidFill>
                  <a:srgbClr val="B7B7B7"/>
                </a:solidFill>
              </a:defRPr>
            </a:lvl7pPr>
            <a:lvl8pPr lvl="7" algn="l">
              <a:lnSpc>
                <a:spcPct val="100000"/>
              </a:lnSpc>
              <a:spcBef>
                <a:spcPts val="0"/>
              </a:spcBef>
              <a:spcAft>
                <a:spcPts val="0"/>
              </a:spcAft>
              <a:buClr>
                <a:srgbClr val="B7B7B7"/>
              </a:buClr>
              <a:buSzPts val="2800"/>
              <a:buNone/>
              <a:defRPr>
                <a:solidFill>
                  <a:srgbClr val="B7B7B7"/>
                </a:solidFill>
              </a:defRPr>
            </a:lvl8pPr>
            <a:lvl9pPr lvl="8" algn="l">
              <a:lnSpc>
                <a:spcPct val="100000"/>
              </a:lnSpc>
              <a:spcBef>
                <a:spcPts val="0"/>
              </a:spcBef>
              <a:spcAft>
                <a:spcPts val="0"/>
              </a:spcAft>
              <a:buClr>
                <a:srgbClr val="B7B7B7"/>
              </a:buClr>
              <a:buSzPts val="2800"/>
              <a:buNone/>
              <a:defRPr>
                <a:solidFill>
                  <a:srgbClr val="B7B7B7"/>
                </a:solidFill>
              </a:defRPr>
            </a:lvl9pPr>
          </a:lstStyle>
          <a:p/>
        </p:txBody>
      </p:sp>
      <p:sp>
        <p:nvSpPr>
          <p:cNvPr id="96" name="Google Shape;96;p22"/>
          <p:cNvSpPr txBox="1"/>
          <p:nvPr>
            <p:ph idx="1" type="subTitle"/>
          </p:nvPr>
        </p:nvSpPr>
        <p:spPr>
          <a:xfrm>
            <a:off x="2178957" y="2185251"/>
            <a:ext cx="1995900" cy="1170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1pPr>
            <a:lvl2pPr lvl="1"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2pPr>
            <a:lvl3pPr lvl="2"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3pPr>
            <a:lvl4pPr lvl="3"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4pPr>
            <a:lvl5pPr lvl="4"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5pPr>
            <a:lvl6pPr lvl="5"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6pPr>
            <a:lvl7pPr lvl="6"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7pPr>
            <a:lvl8pPr lvl="7"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8pPr>
            <a:lvl9pPr lvl="8" algn="r">
              <a:lnSpc>
                <a:spcPct val="100000"/>
              </a:lnSpc>
              <a:spcBef>
                <a:spcPts val="0"/>
              </a:spcBef>
              <a:spcAft>
                <a:spcPts val="0"/>
              </a:spcAft>
              <a:buSzPts val="1100"/>
              <a:buFont typeface="Open Sans Light"/>
              <a:buNone/>
              <a:defRPr sz="1100">
                <a:latin typeface="Open Sans Light"/>
                <a:ea typeface="Open Sans Light"/>
                <a:cs typeface="Open Sans Light"/>
                <a:sym typeface="Open Sans Light"/>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97" name="Shape 97"/>
        <p:cNvGrpSpPr/>
        <p:nvPr/>
      </p:nvGrpSpPr>
      <p:grpSpPr>
        <a:xfrm>
          <a:off x="0" y="0"/>
          <a:ext cx="0" cy="0"/>
          <a:chOff x="0" y="0"/>
          <a:chExt cx="0" cy="0"/>
        </a:xfrm>
      </p:grpSpPr>
      <p:sp>
        <p:nvSpPr>
          <p:cNvPr id="98" name="Google Shape;98;p23"/>
          <p:cNvSpPr txBox="1"/>
          <p:nvPr>
            <p:ph idx="1" type="body"/>
          </p:nvPr>
        </p:nvSpPr>
        <p:spPr>
          <a:xfrm>
            <a:off x="713225" y="3689525"/>
            <a:ext cx="7717500" cy="605100"/>
          </a:xfrm>
          <a:prstGeom prst="rect">
            <a:avLst/>
          </a:prstGeom>
          <a:noFill/>
          <a:ln>
            <a:noFill/>
          </a:ln>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800"/>
              <a:buNone/>
              <a:defRPr sz="3600">
                <a:latin typeface="DM Serif Display"/>
                <a:ea typeface="DM Serif Display"/>
                <a:cs typeface="DM Serif Display"/>
                <a:sym typeface="DM Serif Display"/>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04800" lvl="3" marL="1828800" algn="l">
              <a:lnSpc>
                <a:spcPct val="115000"/>
              </a:lnSpc>
              <a:spcBef>
                <a:spcPts val="0"/>
              </a:spcBef>
              <a:spcAft>
                <a:spcPts val="0"/>
              </a:spcAft>
              <a:buSzPts val="12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99" name="Shape 99"/>
        <p:cNvGrpSpPr/>
        <p:nvPr/>
      </p:nvGrpSpPr>
      <p:grpSpPr>
        <a:xfrm>
          <a:off x="0" y="0"/>
          <a:ext cx="0" cy="0"/>
          <a:chOff x="0" y="0"/>
          <a:chExt cx="0" cy="0"/>
        </a:xfrm>
      </p:grpSpPr>
      <p:sp>
        <p:nvSpPr>
          <p:cNvPr id="100" name="Google Shape;100;p24"/>
          <p:cNvSpPr txBox="1"/>
          <p:nvPr>
            <p:ph type="title"/>
          </p:nvPr>
        </p:nvSpPr>
        <p:spPr>
          <a:xfrm>
            <a:off x="713100" y="2293525"/>
            <a:ext cx="7717800" cy="1499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p:txBody>
      </p:sp>
      <p:sp>
        <p:nvSpPr>
          <p:cNvPr id="101" name="Google Shape;101;p24"/>
          <p:cNvSpPr txBox="1"/>
          <p:nvPr>
            <p:ph idx="1" type="subTitle"/>
          </p:nvPr>
        </p:nvSpPr>
        <p:spPr>
          <a:xfrm>
            <a:off x="712975" y="3945425"/>
            <a:ext cx="7717800" cy="42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Font typeface="Open Sans Light"/>
              <a:buNone/>
              <a:defRPr sz="1400">
                <a:latin typeface="Open Sans Light"/>
                <a:ea typeface="Open Sans Light"/>
                <a:cs typeface="Open Sans Light"/>
                <a:sym typeface="Open Sans Light"/>
              </a:defRPr>
            </a:lvl1pPr>
            <a:lvl2pPr lvl="1"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2pPr>
            <a:lvl3pPr lvl="2"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3pPr>
            <a:lvl4pPr lvl="3" algn="ctr">
              <a:lnSpc>
                <a:spcPct val="100000"/>
              </a:lnSpc>
              <a:spcBef>
                <a:spcPts val="0"/>
              </a:spcBef>
              <a:spcAft>
                <a:spcPts val="0"/>
              </a:spcAft>
              <a:buSzPts val="1200"/>
              <a:buFont typeface="Open Sans Light"/>
              <a:buNone/>
              <a:defRPr>
                <a:latin typeface="Open Sans Light"/>
                <a:ea typeface="Open Sans Light"/>
                <a:cs typeface="Open Sans Light"/>
                <a:sym typeface="Open Sans Light"/>
              </a:defRPr>
            </a:lvl4pPr>
            <a:lvl5pPr lvl="4"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5pPr>
            <a:lvl6pPr lvl="5"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6pPr>
            <a:lvl7pPr lvl="6"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7pPr>
            <a:lvl8pPr lvl="7"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8pPr>
            <a:lvl9pPr lvl="8" algn="ctr">
              <a:lnSpc>
                <a:spcPct val="100000"/>
              </a:lnSpc>
              <a:spcBef>
                <a:spcPts val="0"/>
              </a:spcBef>
              <a:spcAft>
                <a:spcPts val="0"/>
              </a:spcAft>
              <a:buSzPts val="1200"/>
              <a:buFont typeface="Open Sans Light"/>
              <a:buNone/>
              <a:defRPr sz="1200">
                <a:latin typeface="Open Sans Light"/>
                <a:ea typeface="Open Sans Light"/>
                <a:cs typeface="Open Sans Light"/>
                <a:sym typeface="Open Sans Light"/>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2"/>
        </a:solidFill>
      </p:bgPr>
    </p:bg>
    <p:spTree>
      <p:nvGrpSpPr>
        <p:cNvPr id="102" name="Shape 10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03" name="Shape 103"/>
        <p:cNvGrpSpPr/>
        <p:nvPr/>
      </p:nvGrpSpPr>
      <p:grpSpPr>
        <a:xfrm>
          <a:off x="0" y="0"/>
          <a:ext cx="0" cy="0"/>
          <a:chOff x="0" y="0"/>
          <a:chExt cx="0" cy="0"/>
        </a:xfrm>
      </p:grpSpPr>
      <p:sp>
        <p:nvSpPr>
          <p:cNvPr id="104" name="Google Shape;104;p26"/>
          <p:cNvSpPr txBox="1"/>
          <p:nvPr>
            <p:ph idx="1" type="subTitle"/>
          </p:nvPr>
        </p:nvSpPr>
        <p:spPr>
          <a:xfrm>
            <a:off x="1441813" y="1410150"/>
            <a:ext cx="6260400" cy="1639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800">
                <a:latin typeface="Open Sans Light"/>
                <a:ea typeface="Open Sans Light"/>
                <a:cs typeface="Open Sans Light"/>
                <a:sym typeface="Open Sans Light"/>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05" name="Google Shape;105;p26"/>
          <p:cNvSpPr txBox="1"/>
          <p:nvPr>
            <p:ph type="title"/>
          </p:nvPr>
        </p:nvSpPr>
        <p:spPr>
          <a:xfrm>
            <a:off x="1441788" y="3278250"/>
            <a:ext cx="6260400" cy="455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200"/>
            </a:lvl1pPr>
            <a:lvl2pPr lvl="1" algn="r">
              <a:lnSpc>
                <a:spcPct val="100000"/>
              </a:lnSpc>
              <a:spcBef>
                <a:spcPts val="0"/>
              </a:spcBef>
              <a:spcAft>
                <a:spcPts val="0"/>
              </a:spcAft>
              <a:buSzPts val="2800"/>
              <a:buNone/>
              <a:defRPr/>
            </a:lvl2pPr>
            <a:lvl3pPr lvl="2" algn="r">
              <a:lnSpc>
                <a:spcPct val="100000"/>
              </a:lnSpc>
              <a:spcBef>
                <a:spcPts val="0"/>
              </a:spcBef>
              <a:spcAft>
                <a:spcPts val="0"/>
              </a:spcAft>
              <a:buSzPts val="2800"/>
              <a:buNone/>
              <a:defRPr/>
            </a:lvl3pPr>
            <a:lvl4pPr lvl="3" algn="r">
              <a:lnSpc>
                <a:spcPct val="100000"/>
              </a:lnSpc>
              <a:spcBef>
                <a:spcPts val="0"/>
              </a:spcBef>
              <a:spcAft>
                <a:spcPts val="0"/>
              </a:spcAft>
              <a:buSzPts val="2800"/>
              <a:buNone/>
              <a:defRPr/>
            </a:lvl4pPr>
            <a:lvl5pPr lvl="4" algn="r">
              <a:lnSpc>
                <a:spcPct val="100000"/>
              </a:lnSpc>
              <a:spcBef>
                <a:spcPts val="0"/>
              </a:spcBef>
              <a:spcAft>
                <a:spcPts val="0"/>
              </a:spcAft>
              <a:buSzPts val="2800"/>
              <a:buNone/>
              <a:defRPr/>
            </a:lvl5pPr>
            <a:lvl6pPr lvl="5" algn="r">
              <a:lnSpc>
                <a:spcPct val="100000"/>
              </a:lnSpc>
              <a:spcBef>
                <a:spcPts val="0"/>
              </a:spcBef>
              <a:spcAft>
                <a:spcPts val="0"/>
              </a:spcAft>
              <a:buSzPts val="2800"/>
              <a:buNone/>
              <a:defRPr/>
            </a:lvl6pPr>
            <a:lvl7pPr lvl="6" algn="r">
              <a:lnSpc>
                <a:spcPct val="100000"/>
              </a:lnSpc>
              <a:spcBef>
                <a:spcPts val="0"/>
              </a:spcBef>
              <a:spcAft>
                <a:spcPts val="0"/>
              </a:spcAft>
              <a:buSzPts val="2800"/>
              <a:buNone/>
              <a:defRPr/>
            </a:lvl7pPr>
            <a:lvl8pPr lvl="7" algn="r">
              <a:lnSpc>
                <a:spcPct val="100000"/>
              </a:lnSpc>
              <a:spcBef>
                <a:spcPts val="0"/>
              </a:spcBef>
              <a:spcAft>
                <a:spcPts val="0"/>
              </a:spcAft>
              <a:buSzPts val="2800"/>
              <a:buNone/>
              <a:defRPr/>
            </a:lvl8pPr>
            <a:lvl9pPr lvl="8" algn="r">
              <a:lnSpc>
                <a:spcPct val="100000"/>
              </a:lnSpc>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 header 1">
    <p:spTree>
      <p:nvGrpSpPr>
        <p:cNvPr id="106" name="Shape 106"/>
        <p:cNvGrpSpPr/>
        <p:nvPr/>
      </p:nvGrpSpPr>
      <p:grpSpPr>
        <a:xfrm>
          <a:off x="0" y="0"/>
          <a:ext cx="0" cy="0"/>
          <a:chOff x="0" y="0"/>
          <a:chExt cx="0" cy="0"/>
        </a:xfrm>
      </p:grpSpPr>
      <p:sp>
        <p:nvSpPr>
          <p:cNvPr id="107" name="Google Shape;107;p27"/>
          <p:cNvSpPr txBox="1"/>
          <p:nvPr>
            <p:ph type="ctrTitle"/>
          </p:nvPr>
        </p:nvSpPr>
        <p:spPr>
          <a:xfrm flipH="1">
            <a:off x="2662025" y="2536464"/>
            <a:ext cx="2823900" cy="1622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B7B7B7"/>
              </a:buClr>
              <a:buSzPts val="3600"/>
              <a:buNone/>
              <a:defRPr sz="3600"/>
            </a:lvl1pPr>
            <a:lvl2pPr lvl="1" algn="r">
              <a:lnSpc>
                <a:spcPct val="100000"/>
              </a:lnSpc>
              <a:spcBef>
                <a:spcPts val="0"/>
              </a:spcBef>
              <a:spcAft>
                <a:spcPts val="0"/>
              </a:spcAft>
              <a:buClr>
                <a:srgbClr val="B7B7B7"/>
              </a:buClr>
              <a:buSzPts val="6500"/>
              <a:buNone/>
              <a:defRPr sz="6500">
                <a:solidFill>
                  <a:srgbClr val="B7B7B7"/>
                </a:solidFill>
              </a:defRPr>
            </a:lvl2pPr>
            <a:lvl3pPr lvl="2" algn="r">
              <a:lnSpc>
                <a:spcPct val="100000"/>
              </a:lnSpc>
              <a:spcBef>
                <a:spcPts val="0"/>
              </a:spcBef>
              <a:spcAft>
                <a:spcPts val="0"/>
              </a:spcAft>
              <a:buClr>
                <a:srgbClr val="B7B7B7"/>
              </a:buClr>
              <a:buSzPts val="6500"/>
              <a:buNone/>
              <a:defRPr sz="6500">
                <a:solidFill>
                  <a:srgbClr val="B7B7B7"/>
                </a:solidFill>
              </a:defRPr>
            </a:lvl3pPr>
            <a:lvl4pPr lvl="3" algn="r">
              <a:lnSpc>
                <a:spcPct val="100000"/>
              </a:lnSpc>
              <a:spcBef>
                <a:spcPts val="0"/>
              </a:spcBef>
              <a:spcAft>
                <a:spcPts val="0"/>
              </a:spcAft>
              <a:buClr>
                <a:srgbClr val="B7B7B7"/>
              </a:buClr>
              <a:buSzPts val="6500"/>
              <a:buNone/>
              <a:defRPr sz="6500">
                <a:solidFill>
                  <a:srgbClr val="B7B7B7"/>
                </a:solidFill>
              </a:defRPr>
            </a:lvl4pPr>
            <a:lvl5pPr lvl="4" algn="r">
              <a:lnSpc>
                <a:spcPct val="100000"/>
              </a:lnSpc>
              <a:spcBef>
                <a:spcPts val="0"/>
              </a:spcBef>
              <a:spcAft>
                <a:spcPts val="0"/>
              </a:spcAft>
              <a:buClr>
                <a:srgbClr val="B7B7B7"/>
              </a:buClr>
              <a:buSzPts val="6500"/>
              <a:buNone/>
              <a:defRPr sz="6500">
                <a:solidFill>
                  <a:srgbClr val="B7B7B7"/>
                </a:solidFill>
              </a:defRPr>
            </a:lvl5pPr>
            <a:lvl6pPr lvl="5" algn="r">
              <a:lnSpc>
                <a:spcPct val="100000"/>
              </a:lnSpc>
              <a:spcBef>
                <a:spcPts val="0"/>
              </a:spcBef>
              <a:spcAft>
                <a:spcPts val="0"/>
              </a:spcAft>
              <a:buClr>
                <a:srgbClr val="B7B7B7"/>
              </a:buClr>
              <a:buSzPts val="6500"/>
              <a:buNone/>
              <a:defRPr sz="6500">
                <a:solidFill>
                  <a:srgbClr val="B7B7B7"/>
                </a:solidFill>
              </a:defRPr>
            </a:lvl6pPr>
            <a:lvl7pPr lvl="6" algn="r">
              <a:lnSpc>
                <a:spcPct val="100000"/>
              </a:lnSpc>
              <a:spcBef>
                <a:spcPts val="0"/>
              </a:spcBef>
              <a:spcAft>
                <a:spcPts val="0"/>
              </a:spcAft>
              <a:buClr>
                <a:srgbClr val="B7B7B7"/>
              </a:buClr>
              <a:buSzPts val="6500"/>
              <a:buNone/>
              <a:defRPr sz="6500">
                <a:solidFill>
                  <a:srgbClr val="B7B7B7"/>
                </a:solidFill>
              </a:defRPr>
            </a:lvl7pPr>
            <a:lvl8pPr lvl="7" algn="r">
              <a:lnSpc>
                <a:spcPct val="100000"/>
              </a:lnSpc>
              <a:spcBef>
                <a:spcPts val="0"/>
              </a:spcBef>
              <a:spcAft>
                <a:spcPts val="0"/>
              </a:spcAft>
              <a:buClr>
                <a:srgbClr val="B7B7B7"/>
              </a:buClr>
              <a:buSzPts val="6500"/>
              <a:buNone/>
              <a:defRPr sz="6500">
                <a:solidFill>
                  <a:srgbClr val="B7B7B7"/>
                </a:solidFill>
              </a:defRPr>
            </a:lvl8pPr>
            <a:lvl9pPr lvl="8" algn="r">
              <a:lnSpc>
                <a:spcPct val="100000"/>
              </a:lnSpc>
              <a:spcBef>
                <a:spcPts val="0"/>
              </a:spcBef>
              <a:spcAft>
                <a:spcPts val="0"/>
              </a:spcAft>
              <a:buClr>
                <a:srgbClr val="B7B7B7"/>
              </a:buClr>
              <a:buSzPts val="6500"/>
              <a:buNone/>
              <a:defRPr sz="6500">
                <a:solidFill>
                  <a:srgbClr val="B7B7B7"/>
                </a:solidFill>
              </a:defRPr>
            </a:lvl9pPr>
          </a:lstStyle>
          <a:p/>
        </p:txBody>
      </p:sp>
      <p:sp>
        <p:nvSpPr>
          <p:cNvPr id="108" name="Google Shape;108;p27"/>
          <p:cNvSpPr txBox="1"/>
          <p:nvPr>
            <p:ph idx="2" type="title"/>
          </p:nvPr>
        </p:nvSpPr>
        <p:spPr>
          <a:xfrm flipH="1">
            <a:off x="5726839" y="2419325"/>
            <a:ext cx="2333700" cy="1622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B7B7B7"/>
              </a:buClr>
              <a:buSzPts val="16000"/>
              <a:buNone/>
              <a:defRPr sz="16000"/>
            </a:lvl1pPr>
            <a:lvl2pPr lvl="1"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 header 2">
    <p:spTree>
      <p:nvGrpSpPr>
        <p:cNvPr id="109" name="Shape 109"/>
        <p:cNvGrpSpPr/>
        <p:nvPr/>
      </p:nvGrpSpPr>
      <p:grpSpPr>
        <a:xfrm>
          <a:off x="0" y="0"/>
          <a:ext cx="0" cy="0"/>
          <a:chOff x="0" y="0"/>
          <a:chExt cx="0" cy="0"/>
        </a:xfrm>
      </p:grpSpPr>
      <p:sp>
        <p:nvSpPr>
          <p:cNvPr id="110" name="Google Shape;110;p28"/>
          <p:cNvSpPr txBox="1"/>
          <p:nvPr>
            <p:ph type="ctrTitle"/>
          </p:nvPr>
        </p:nvSpPr>
        <p:spPr>
          <a:xfrm flipH="1">
            <a:off x="4098567" y="2240372"/>
            <a:ext cx="3224700" cy="1921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B7B7B7"/>
              </a:buClr>
              <a:buSzPts val="3600"/>
              <a:buNone/>
              <a:defRPr sz="3600"/>
            </a:lvl1pPr>
            <a:lvl2pPr lvl="1" algn="r">
              <a:lnSpc>
                <a:spcPct val="100000"/>
              </a:lnSpc>
              <a:spcBef>
                <a:spcPts val="0"/>
              </a:spcBef>
              <a:spcAft>
                <a:spcPts val="0"/>
              </a:spcAft>
              <a:buClr>
                <a:srgbClr val="B7B7B7"/>
              </a:buClr>
              <a:buSzPts val="6500"/>
              <a:buNone/>
              <a:defRPr sz="6500">
                <a:solidFill>
                  <a:srgbClr val="B7B7B7"/>
                </a:solidFill>
              </a:defRPr>
            </a:lvl2pPr>
            <a:lvl3pPr lvl="2" algn="r">
              <a:lnSpc>
                <a:spcPct val="100000"/>
              </a:lnSpc>
              <a:spcBef>
                <a:spcPts val="0"/>
              </a:spcBef>
              <a:spcAft>
                <a:spcPts val="0"/>
              </a:spcAft>
              <a:buClr>
                <a:srgbClr val="B7B7B7"/>
              </a:buClr>
              <a:buSzPts val="6500"/>
              <a:buNone/>
              <a:defRPr sz="6500">
                <a:solidFill>
                  <a:srgbClr val="B7B7B7"/>
                </a:solidFill>
              </a:defRPr>
            </a:lvl3pPr>
            <a:lvl4pPr lvl="3" algn="r">
              <a:lnSpc>
                <a:spcPct val="100000"/>
              </a:lnSpc>
              <a:spcBef>
                <a:spcPts val="0"/>
              </a:spcBef>
              <a:spcAft>
                <a:spcPts val="0"/>
              </a:spcAft>
              <a:buClr>
                <a:srgbClr val="B7B7B7"/>
              </a:buClr>
              <a:buSzPts val="6500"/>
              <a:buNone/>
              <a:defRPr sz="6500">
                <a:solidFill>
                  <a:srgbClr val="B7B7B7"/>
                </a:solidFill>
              </a:defRPr>
            </a:lvl4pPr>
            <a:lvl5pPr lvl="4" algn="r">
              <a:lnSpc>
                <a:spcPct val="100000"/>
              </a:lnSpc>
              <a:spcBef>
                <a:spcPts val="0"/>
              </a:spcBef>
              <a:spcAft>
                <a:spcPts val="0"/>
              </a:spcAft>
              <a:buClr>
                <a:srgbClr val="B7B7B7"/>
              </a:buClr>
              <a:buSzPts val="6500"/>
              <a:buNone/>
              <a:defRPr sz="6500">
                <a:solidFill>
                  <a:srgbClr val="B7B7B7"/>
                </a:solidFill>
              </a:defRPr>
            </a:lvl5pPr>
            <a:lvl6pPr lvl="5" algn="r">
              <a:lnSpc>
                <a:spcPct val="100000"/>
              </a:lnSpc>
              <a:spcBef>
                <a:spcPts val="0"/>
              </a:spcBef>
              <a:spcAft>
                <a:spcPts val="0"/>
              </a:spcAft>
              <a:buClr>
                <a:srgbClr val="B7B7B7"/>
              </a:buClr>
              <a:buSzPts val="6500"/>
              <a:buNone/>
              <a:defRPr sz="6500">
                <a:solidFill>
                  <a:srgbClr val="B7B7B7"/>
                </a:solidFill>
              </a:defRPr>
            </a:lvl6pPr>
            <a:lvl7pPr lvl="6" algn="r">
              <a:lnSpc>
                <a:spcPct val="100000"/>
              </a:lnSpc>
              <a:spcBef>
                <a:spcPts val="0"/>
              </a:spcBef>
              <a:spcAft>
                <a:spcPts val="0"/>
              </a:spcAft>
              <a:buClr>
                <a:srgbClr val="B7B7B7"/>
              </a:buClr>
              <a:buSzPts val="6500"/>
              <a:buNone/>
              <a:defRPr sz="6500">
                <a:solidFill>
                  <a:srgbClr val="B7B7B7"/>
                </a:solidFill>
              </a:defRPr>
            </a:lvl7pPr>
            <a:lvl8pPr lvl="7" algn="r">
              <a:lnSpc>
                <a:spcPct val="100000"/>
              </a:lnSpc>
              <a:spcBef>
                <a:spcPts val="0"/>
              </a:spcBef>
              <a:spcAft>
                <a:spcPts val="0"/>
              </a:spcAft>
              <a:buClr>
                <a:srgbClr val="B7B7B7"/>
              </a:buClr>
              <a:buSzPts val="6500"/>
              <a:buNone/>
              <a:defRPr sz="6500">
                <a:solidFill>
                  <a:srgbClr val="B7B7B7"/>
                </a:solidFill>
              </a:defRPr>
            </a:lvl8pPr>
            <a:lvl9pPr lvl="8" algn="r">
              <a:lnSpc>
                <a:spcPct val="100000"/>
              </a:lnSpc>
              <a:spcBef>
                <a:spcPts val="0"/>
              </a:spcBef>
              <a:spcAft>
                <a:spcPts val="0"/>
              </a:spcAft>
              <a:buClr>
                <a:srgbClr val="B7B7B7"/>
              </a:buClr>
              <a:buSzPts val="6500"/>
              <a:buNone/>
              <a:defRPr sz="6500">
                <a:solidFill>
                  <a:srgbClr val="B7B7B7"/>
                </a:solidFill>
              </a:defRPr>
            </a:lvl9pPr>
          </a:lstStyle>
          <a:p/>
        </p:txBody>
      </p:sp>
      <p:sp>
        <p:nvSpPr>
          <p:cNvPr id="111" name="Google Shape;111;p28"/>
          <p:cNvSpPr txBox="1"/>
          <p:nvPr>
            <p:ph idx="2" type="title"/>
          </p:nvPr>
        </p:nvSpPr>
        <p:spPr>
          <a:xfrm flipH="1">
            <a:off x="1631236" y="2269925"/>
            <a:ext cx="2379900" cy="192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B7B7B7"/>
              </a:buClr>
              <a:buSzPts val="16000"/>
              <a:buNone/>
              <a:defRPr sz="16000"/>
            </a:lvl1pPr>
            <a:lvl2pPr lvl="1"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 header 3">
    <p:spTree>
      <p:nvGrpSpPr>
        <p:cNvPr id="112" name="Shape 112"/>
        <p:cNvGrpSpPr/>
        <p:nvPr/>
      </p:nvGrpSpPr>
      <p:grpSpPr>
        <a:xfrm>
          <a:off x="0" y="0"/>
          <a:ext cx="0" cy="0"/>
          <a:chOff x="0" y="0"/>
          <a:chExt cx="0" cy="0"/>
        </a:xfrm>
      </p:grpSpPr>
      <p:sp>
        <p:nvSpPr>
          <p:cNvPr id="113" name="Google Shape;113;p29"/>
          <p:cNvSpPr txBox="1"/>
          <p:nvPr>
            <p:ph type="ctrTitle"/>
          </p:nvPr>
        </p:nvSpPr>
        <p:spPr>
          <a:xfrm flipH="1">
            <a:off x="2676021" y="2226953"/>
            <a:ext cx="2823900" cy="1921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B7B7B7"/>
              </a:buClr>
              <a:buSzPts val="3600"/>
              <a:buNone/>
              <a:defRPr sz="3600"/>
            </a:lvl1pPr>
            <a:lvl2pPr lvl="1" algn="r">
              <a:lnSpc>
                <a:spcPct val="100000"/>
              </a:lnSpc>
              <a:spcBef>
                <a:spcPts val="0"/>
              </a:spcBef>
              <a:spcAft>
                <a:spcPts val="0"/>
              </a:spcAft>
              <a:buClr>
                <a:srgbClr val="B7B7B7"/>
              </a:buClr>
              <a:buSzPts val="6500"/>
              <a:buNone/>
              <a:defRPr sz="6500">
                <a:solidFill>
                  <a:srgbClr val="B7B7B7"/>
                </a:solidFill>
              </a:defRPr>
            </a:lvl2pPr>
            <a:lvl3pPr lvl="2" algn="r">
              <a:lnSpc>
                <a:spcPct val="100000"/>
              </a:lnSpc>
              <a:spcBef>
                <a:spcPts val="0"/>
              </a:spcBef>
              <a:spcAft>
                <a:spcPts val="0"/>
              </a:spcAft>
              <a:buClr>
                <a:srgbClr val="B7B7B7"/>
              </a:buClr>
              <a:buSzPts val="6500"/>
              <a:buNone/>
              <a:defRPr sz="6500">
                <a:solidFill>
                  <a:srgbClr val="B7B7B7"/>
                </a:solidFill>
              </a:defRPr>
            </a:lvl3pPr>
            <a:lvl4pPr lvl="3" algn="r">
              <a:lnSpc>
                <a:spcPct val="100000"/>
              </a:lnSpc>
              <a:spcBef>
                <a:spcPts val="0"/>
              </a:spcBef>
              <a:spcAft>
                <a:spcPts val="0"/>
              </a:spcAft>
              <a:buClr>
                <a:srgbClr val="B7B7B7"/>
              </a:buClr>
              <a:buSzPts val="6500"/>
              <a:buNone/>
              <a:defRPr sz="6500">
                <a:solidFill>
                  <a:srgbClr val="B7B7B7"/>
                </a:solidFill>
              </a:defRPr>
            </a:lvl4pPr>
            <a:lvl5pPr lvl="4" algn="r">
              <a:lnSpc>
                <a:spcPct val="100000"/>
              </a:lnSpc>
              <a:spcBef>
                <a:spcPts val="0"/>
              </a:spcBef>
              <a:spcAft>
                <a:spcPts val="0"/>
              </a:spcAft>
              <a:buClr>
                <a:srgbClr val="B7B7B7"/>
              </a:buClr>
              <a:buSzPts val="6500"/>
              <a:buNone/>
              <a:defRPr sz="6500">
                <a:solidFill>
                  <a:srgbClr val="B7B7B7"/>
                </a:solidFill>
              </a:defRPr>
            </a:lvl5pPr>
            <a:lvl6pPr lvl="5" algn="r">
              <a:lnSpc>
                <a:spcPct val="100000"/>
              </a:lnSpc>
              <a:spcBef>
                <a:spcPts val="0"/>
              </a:spcBef>
              <a:spcAft>
                <a:spcPts val="0"/>
              </a:spcAft>
              <a:buClr>
                <a:srgbClr val="B7B7B7"/>
              </a:buClr>
              <a:buSzPts val="6500"/>
              <a:buNone/>
              <a:defRPr sz="6500">
                <a:solidFill>
                  <a:srgbClr val="B7B7B7"/>
                </a:solidFill>
              </a:defRPr>
            </a:lvl6pPr>
            <a:lvl7pPr lvl="6" algn="r">
              <a:lnSpc>
                <a:spcPct val="100000"/>
              </a:lnSpc>
              <a:spcBef>
                <a:spcPts val="0"/>
              </a:spcBef>
              <a:spcAft>
                <a:spcPts val="0"/>
              </a:spcAft>
              <a:buClr>
                <a:srgbClr val="B7B7B7"/>
              </a:buClr>
              <a:buSzPts val="6500"/>
              <a:buNone/>
              <a:defRPr sz="6500">
                <a:solidFill>
                  <a:srgbClr val="B7B7B7"/>
                </a:solidFill>
              </a:defRPr>
            </a:lvl7pPr>
            <a:lvl8pPr lvl="7" algn="r">
              <a:lnSpc>
                <a:spcPct val="100000"/>
              </a:lnSpc>
              <a:spcBef>
                <a:spcPts val="0"/>
              </a:spcBef>
              <a:spcAft>
                <a:spcPts val="0"/>
              </a:spcAft>
              <a:buClr>
                <a:srgbClr val="B7B7B7"/>
              </a:buClr>
              <a:buSzPts val="6500"/>
              <a:buNone/>
              <a:defRPr sz="6500">
                <a:solidFill>
                  <a:srgbClr val="B7B7B7"/>
                </a:solidFill>
              </a:defRPr>
            </a:lvl8pPr>
            <a:lvl9pPr lvl="8" algn="r">
              <a:lnSpc>
                <a:spcPct val="100000"/>
              </a:lnSpc>
              <a:spcBef>
                <a:spcPts val="0"/>
              </a:spcBef>
              <a:spcAft>
                <a:spcPts val="0"/>
              </a:spcAft>
              <a:buClr>
                <a:srgbClr val="B7B7B7"/>
              </a:buClr>
              <a:buSzPts val="6500"/>
              <a:buNone/>
              <a:defRPr sz="6500">
                <a:solidFill>
                  <a:srgbClr val="B7B7B7"/>
                </a:solidFill>
              </a:defRPr>
            </a:lvl9pPr>
          </a:lstStyle>
          <a:p/>
        </p:txBody>
      </p:sp>
      <p:sp>
        <p:nvSpPr>
          <p:cNvPr id="114" name="Google Shape;114;p29"/>
          <p:cNvSpPr txBox="1"/>
          <p:nvPr>
            <p:ph idx="2" type="title"/>
          </p:nvPr>
        </p:nvSpPr>
        <p:spPr>
          <a:xfrm flipH="1">
            <a:off x="5637514" y="2269925"/>
            <a:ext cx="23631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B7B7B7"/>
              </a:buClr>
              <a:buSzPts val="16000"/>
              <a:buNone/>
              <a:defRPr sz="16000"/>
            </a:lvl1pPr>
            <a:lvl2pPr lvl="1"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Section header 4">
    <p:spTree>
      <p:nvGrpSpPr>
        <p:cNvPr id="115" name="Shape 115"/>
        <p:cNvGrpSpPr/>
        <p:nvPr/>
      </p:nvGrpSpPr>
      <p:grpSpPr>
        <a:xfrm>
          <a:off x="0" y="0"/>
          <a:ext cx="0" cy="0"/>
          <a:chOff x="0" y="0"/>
          <a:chExt cx="0" cy="0"/>
        </a:xfrm>
      </p:grpSpPr>
      <p:sp>
        <p:nvSpPr>
          <p:cNvPr id="116" name="Google Shape;116;p30"/>
          <p:cNvSpPr txBox="1"/>
          <p:nvPr>
            <p:ph type="ctrTitle"/>
          </p:nvPr>
        </p:nvSpPr>
        <p:spPr>
          <a:xfrm flipH="1">
            <a:off x="4098499" y="2231814"/>
            <a:ext cx="2610000" cy="1921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B7B7B7"/>
              </a:buClr>
              <a:buSzPts val="3600"/>
              <a:buNone/>
              <a:defRPr sz="3600"/>
            </a:lvl1pPr>
            <a:lvl2pPr lvl="1" algn="r">
              <a:lnSpc>
                <a:spcPct val="100000"/>
              </a:lnSpc>
              <a:spcBef>
                <a:spcPts val="0"/>
              </a:spcBef>
              <a:spcAft>
                <a:spcPts val="0"/>
              </a:spcAft>
              <a:buClr>
                <a:srgbClr val="B7B7B7"/>
              </a:buClr>
              <a:buSzPts val="6500"/>
              <a:buNone/>
              <a:defRPr sz="6500">
                <a:solidFill>
                  <a:srgbClr val="B7B7B7"/>
                </a:solidFill>
              </a:defRPr>
            </a:lvl2pPr>
            <a:lvl3pPr lvl="2" algn="r">
              <a:lnSpc>
                <a:spcPct val="100000"/>
              </a:lnSpc>
              <a:spcBef>
                <a:spcPts val="0"/>
              </a:spcBef>
              <a:spcAft>
                <a:spcPts val="0"/>
              </a:spcAft>
              <a:buClr>
                <a:srgbClr val="B7B7B7"/>
              </a:buClr>
              <a:buSzPts val="6500"/>
              <a:buNone/>
              <a:defRPr sz="6500">
                <a:solidFill>
                  <a:srgbClr val="B7B7B7"/>
                </a:solidFill>
              </a:defRPr>
            </a:lvl3pPr>
            <a:lvl4pPr lvl="3" algn="r">
              <a:lnSpc>
                <a:spcPct val="100000"/>
              </a:lnSpc>
              <a:spcBef>
                <a:spcPts val="0"/>
              </a:spcBef>
              <a:spcAft>
                <a:spcPts val="0"/>
              </a:spcAft>
              <a:buClr>
                <a:srgbClr val="B7B7B7"/>
              </a:buClr>
              <a:buSzPts val="6500"/>
              <a:buNone/>
              <a:defRPr sz="6500">
                <a:solidFill>
                  <a:srgbClr val="B7B7B7"/>
                </a:solidFill>
              </a:defRPr>
            </a:lvl4pPr>
            <a:lvl5pPr lvl="4" algn="r">
              <a:lnSpc>
                <a:spcPct val="100000"/>
              </a:lnSpc>
              <a:spcBef>
                <a:spcPts val="0"/>
              </a:spcBef>
              <a:spcAft>
                <a:spcPts val="0"/>
              </a:spcAft>
              <a:buClr>
                <a:srgbClr val="B7B7B7"/>
              </a:buClr>
              <a:buSzPts val="6500"/>
              <a:buNone/>
              <a:defRPr sz="6500">
                <a:solidFill>
                  <a:srgbClr val="B7B7B7"/>
                </a:solidFill>
              </a:defRPr>
            </a:lvl5pPr>
            <a:lvl6pPr lvl="5" algn="r">
              <a:lnSpc>
                <a:spcPct val="100000"/>
              </a:lnSpc>
              <a:spcBef>
                <a:spcPts val="0"/>
              </a:spcBef>
              <a:spcAft>
                <a:spcPts val="0"/>
              </a:spcAft>
              <a:buClr>
                <a:srgbClr val="B7B7B7"/>
              </a:buClr>
              <a:buSzPts val="6500"/>
              <a:buNone/>
              <a:defRPr sz="6500">
                <a:solidFill>
                  <a:srgbClr val="B7B7B7"/>
                </a:solidFill>
              </a:defRPr>
            </a:lvl6pPr>
            <a:lvl7pPr lvl="6" algn="r">
              <a:lnSpc>
                <a:spcPct val="100000"/>
              </a:lnSpc>
              <a:spcBef>
                <a:spcPts val="0"/>
              </a:spcBef>
              <a:spcAft>
                <a:spcPts val="0"/>
              </a:spcAft>
              <a:buClr>
                <a:srgbClr val="B7B7B7"/>
              </a:buClr>
              <a:buSzPts val="6500"/>
              <a:buNone/>
              <a:defRPr sz="6500">
                <a:solidFill>
                  <a:srgbClr val="B7B7B7"/>
                </a:solidFill>
              </a:defRPr>
            </a:lvl7pPr>
            <a:lvl8pPr lvl="7" algn="r">
              <a:lnSpc>
                <a:spcPct val="100000"/>
              </a:lnSpc>
              <a:spcBef>
                <a:spcPts val="0"/>
              </a:spcBef>
              <a:spcAft>
                <a:spcPts val="0"/>
              </a:spcAft>
              <a:buClr>
                <a:srgbClr val="B7B7B7"/>
              </a:buClr>
              <a:buSzPts val="6500"/>
              <a:buNone/>
              <a:defRPr sz="6500">
                <a:solidFill>
                  <a:srgbClr val="B7B7B7"/>
                </a:solidFill>
              </a:defRPr>
            </a:lvl8pPr>
            <a:lvl9pPr lvl="8" algn="r">
              <a:lnSpc>
                <a:spcPct val="100000"/>
              </a:lnSpc>
              <a:spcBef>
                <a:spcPts val="0"/>
              </a:spcBef>
              <a:spcAft>
                <a:spcPts val="0"/>
              </a:spcAft>
              <a:buClr>
                <a:srgbClr val="B7B7B7"/>
              </a:buClr>
              <a:buSzPts val="6500"/>
              <a:buNone/>
              <a:defRPr sz="6500">
                <a:solidFill>
                  <a:srgbClr val="B7B7B7"/>
                </a:solidFill>
              </a:defRPr>
            </a:lvl9pPr>
          </a:lstStyle>
          <a:p/>
        </p:txBody>
      </p:sp>
      <p:sp>
        <p:nvSpPr>
          <p:cNvPr id="117" name="Google Shape;117;p30"/>
          <p:cNvSpPr txBox="1"/>
          <p:nvPr>
            <p:ph idx="2" type="title"/>
          </p:nvPr>
        </p:nvSpPr>
        <p:spPr>
          <a:xfrm flipH="1">
            <a:off x="1631236" y="2269925"/>
            <a:ext cx="2379900" cy="192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B7B7B7"/>
              </a:buClr>
              <a:buSzPts val="16000"/>
              <a:buNone/>
              <a:defRPr sz="16000"/>
            </a:lvl1pPr>
            <a:lvl2pPr lvl="1"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Section header 5">
    <p:spTree>
      <p:nvGrpSpPr>
        <p:cNvPr id="118" name="Shape 118"/>
        <p:cNvGrpSpPr/>
        <p:nvPr/>
      </p:nvGrpSpPr>
      <p:grpSpPr>
        <a:xfrm>
          <a:off x="0" y="0"/>
          <a:ext cx="0" cy="0"/>
          <a:chOff x="0" y="0"/>
          <a:chExt cx="0" cy="0"/>
        </a:xfrm>
      </p:grpSpPr>
      <p:sp>
        <p:nvSpPr>
          <p:cNvPr id="119" name="Google Shape;119;p31"/>
          <p:cNvSpPr txBox="1"/>
          <p:nvPr>
            <p:ph type="ctrTitle"/>
          </p:nvPr>
        </p:nvSpPr>
        <p:spPr>
          <a:xfrm flipH="1">
            <a:off x="2534025" y="2690100"/>
            <a:ext cx="4076100" cy="1255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B7B7B7"/>
              </a:buClr>
              <a:buSzPts val="3600"/>
              <a:buNone/>
              <a:defRPr sz="3600"/>
            </a:lvl1pPr>
            <a:lvl2pPr lvl="1" algn="ctr">
              <a:lnSpc>
                <a:spcPct val="100000"/>
              </a:lnSpc>
              <a:spcBef>
                <a:spcPts val="0"/>
              </a:spcBef>
              <a:spcAft>
                <a:spcPts val="0"/>
              </a:spcAft>
              <a:buClr>
                <a:srgbClr val="B7B7B7"/>
              </a:buClr>
              <a:buSzPts val="6500"/>
              <a:buNone/>
              <a:defRPr sz="6500">
                <a:solidFill>
                  <a:srgbClr val="B7B7B7"/>
                </a:solidFill>
              </a:defRPr>
            </a:lvl2pPr>
            <a:lvl3pPr lvl="2" algn="ctr">
              <a:lnSpc>
                <a:spcPct val="100000"/>
              </a:lnSpc>
              <a:spcBef>
                <a:spcPts val="0"/>
              </a:spcBef>
              <a:spcAft>
                <a:spcPts val="0"/>
              </a:spcAft>
              <a:buClr>
                <a:srgbClr val="B7B7B7"/>
              </a:buClr>
              <a:buSzPts val="6500"/>
              <a:buNone/>
              <a:defRPr sz="6500">
                <a:solidFill>
                  <a:srgbClr val="B7B7B7"/>
                </a:solidFill>
              </a:defRPr>
            </a:lvl3pPr>
            <a:lvl4pPr lvl="3" algn="ctr">
              <a:lnSpc>
                <a:spcPct val="100000"/>
              </a:lnSpc>
              <a:spcBef>
                <a:spcPts val="0"/>
              </a:spcBef>
              <a:spcAft>
                <a:spcPts val="0"/>
              </a:spcAft>
              <a:buClr>
                <a:srgbClr val="B7B7B7"/>
              </a:buClr>
              <a:buSzPts val="6500"/>
              <a:buNone/>
              <a:defRPr sz="6500">
                <a:solidFill>
                  <a:srgbClr val="B7B7B7"/>
                </a:solidFill>
              </a:defRPr>
            </a:lvl4pPr>
            <a:lvl5pPr lvl="4" algn="ctr">
              <a:lnSpc>
                <a:spcPct val="100000"/>
              </a:lnSpc>
              <a:spcBef>
                <a:spcPts val="0"/>
              </a:spcBef>
              <a:spcAft>
                <a:spcPts val="0"/>
              </a:spcAft>
              <a:buClr>
                <a:srgbClr val="B7B7B7"/>
              </a:buClr>
              <a:buSzPts val="6500"/>
              <a:buNone/>
              <a:defRPr sz="6500">
                <a:solidFill>
                  <a:srgbClr val="B7B7B7"/>
                </a:solidFill>
              </a:defRPr>
            </a:lvl5pPr>
            <a:lvl6pPr lvl="5" algn="ctr">
              <a:lnSpc>
                <a:spcPct val="100000"/>
              </a:lnSpc>
              <a:spcBef>
                <a:spcPts val="0"/>
              </a:spcBef>
              <a:spcAft>
                <a:spcPts val="0"/>
              </a:spcAft>
              <a:buClr>
                <a:srgbClr val="B7B7B7"/>
              </a:buClr>
              <a:buSzPts val="6500"/>
              <a:buNone/>
              <a:defRPr sz="6500">
                <a:solidFill>
                  <a:srgbClr val="B7B7B7"/>
                </a:solidFill>
              </a:defRPr>
            </a:lvl6pPr>
            <a:lvl7pPr lvl="6" algn="ctr">
              <a:lnSpc>
                <a:spcPct val="100000"/>
              </a:lnSpc>
              <a:spcBef>
                <a:spcPts val="0"/>
              </a:spcBef>
              <a:spcAft>
                <a:spcPts val="0"/>
              </a:spcAft>
              <a:buClr>
                <a:srgbClr val="B7B7B7"/>
              </a:buClr>
              <a:buSzPts val="6500"/>
              <a:buNone/>
              <a:defRPr sz="6500">
                <a:solidFill>
                  <a:srgbClr val="B7B7B7"/>
                </a:solidFill>
              </a:defRPr>
            </a:lvl7pPr>
            <a:lvl8pPr lvl="7" algn="ctr">
              <a:lnSpc>
                <a:spcPct val="100000"/>
              </a:lnSpc>
              <a:spcBef>
                <a:spcPts val="0"/>
              </a:spcBef>
              <a:spcAft>
                <a:spcPts val="0"/>
              </a:spcAft>
              <a:buClr>
                <a:srgbClr val="B7B7B7"/>
              </a:buClr>
              <a:buSzPts val="6500"/>
              <a:buNone/>
              <a:defRPr sz="6500">
                <a:solidFill>
                  <a:srgbClr val="B7B7B7"/>
                </a:solidFill>
              </a:defRPr>
            </a:lvl8pPr>
            <a:lvl9pPr lvl="8" algn="ctr">
              <a:lnSpc>
                <a:spcPct val="100000"/>
              </a:lnSpc>
              <a:spcBef>
                <a:spcPts val="0"/>
              </a:spcBef>
              <a:spcAft>
                <a:spcPts val="0"/>
              </a:spcAft>
              <a:buClr>
                <a:srgbClr val="B7B7B7"/>
              </a:buClr>
              <a:buSzPts val="6500"/>
              <a:buNone/>
              <a:defRPr sz="6500">
                <a:solidFill>
                  <a:srgbClr val="B7B7B7"/>
                </a:solidFill>
              </a:defRPr>
            </a:lvl9pPr>
          </a:lstStyle>
          <a:p/>
        </p:txBody>
      </p:sp>
      <p:sp>
        <p:nvSpPr>
          <p:cNvPr id="120" name="Google Shape;120;p31"/>
          <p:cNvSpPr txBox="1"/>
          <p:nvPr>
            <p:ph idx="2" type="title"/>
          </p:nvPr>
        </p:nvSpPr>
        <p:spPr>
          <a:xfrm flipH="1">
            <a:off x="2533950" y="768900"/>
            <a:ext cx="4076100" cy="1921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B7B7B7"/>
              </a:buClr>
              <a:buSzPts val="16000"/>
              <a:buNone/>
              <a:defRPr sz="16000"/>
            </a:lvl1pPr>
            <a:lvl2pPr lvl="1"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
        <p:nvSpPr>
          <p:cNvPr id="121" name="Google Shape;121;p31"/>
          <p:cNvSpPr txBox="1"/>
          <p:nvPr>
            <p:ph idx="1" type="subTitle"/>
          </p:nvPr>
        </p:nvSpPr>
        <p:spPr>
          <a:xfrm>
            <a:off x="2534025" y="3945900"/>
            <a:ext cx="4076100" cy="428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atin typeface="Open Sans Light"/>
                <a:ea typeface="Open Sans Light"/>
                <a:cs typeface="Open Sans Light"/>
                <a:sym typeface="Open Sans Light"/>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6">
  <p:cSld name="Section header 6">
    <p:spTree>
      <p:nvGrpSpPr>
        <p:cNvPr id="122" name="Shape 122"/>
        <p:cNvGrpSpPr/>
        <p:nvPr/>
      </p:nvGrpSpPr>
      <p:grpSpPr>
        <a:xfrm>
          <a:off x="0" y="0"/>
          <a:ext cx="0" cy="0"/>
          <a:chOff x="0" y="0"/>
          <a:chExt cx="0" cy="0"/>
        </a:xfrm>
      </p:grpSpPr>
      <p:sp>
        <p:nvSpPr>
          <p:cNvPr id="123" name="Google Shape;123;p32"/>
          <p:cNvSpPr txBox="1"/>
          <p:nvPr>
            <p:ph type="ctrTitle"/>
          </p:nvPr>
        </p:nvSpPr>
        <p:spPr>
          <a:xfrm flipH="1">
            <a:off x="4801666" y="2690100"/>
            <a:ext cx="3629100" cy="1255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B7B7B7"/>
              </a:buClr>
              <a:buSzPts val="3600"/>
              <a:buNone/>
              <a:defRPr sz="3600"/>
            </a:lvl1pPr>
            <a:lvl2pPr lvl="1" algn="r">
              <a:lnSpc>
                <a:spcPct val="100000"/>
              </a:lnSpc>
              <a:spcBef>
                <a:spcPts val="0"/>
              </a:spcBef>
              <a:spcAft>
                <a:spcPts val="0"/>
              </a:spcAft>
              <a:buClr>
                <a:srgbClr val="B7B7B7"/>
              </a:buClr>
              <a:buSzPts val="6500"/>
              <a:buNone/>
              <a:defRPr sz="6500">
                <a:solidFill>
                  <a:srgbClr val="B7B7B7"/>
                </a:solidFill>
              </a:defRPr>
            </a:lvl2pPr>
            <a:lvl3pPr lvl="2" algn="r">
              <a:lnSpc>
                <a:spcPct val="100000"/>
              </a:lnSpc>
              <a:spcBef>
                <a:spcPts val="0"/>
              </a:spcBef>
              <a:spcAft>
                <a:spcPts val="0"/>
              </a:spcAft>
              <a:buClr>
                <a:srgbClr val="B7B7B7"/>
              </a:buClr>
              <a:buSzPts val="6500"/>
              <a:buNone/>
              <a:defRPr sz="6500">
                <a:solidFill>
                  <a:srgbClr val="B7B7B7"/>
                </a:solidFill>
              </a:defRPr>
            </a:lvl3pPr>
            <a:lvl4pPr lvl="3" algn="r">
              <a:lnSpc>
                <a:spcPct val="100000"/>
              </a:lnSpc>
              <a:spcBef>
                <a:spcPts val="0"/>
              </a:spcBef>
              <a:spcAft>
                <a:spcPts val="0"/>
              </a:spcAft>
              <a:buClr>
                <a:srgbClr val="B7B7B7"/>
              </a:buClr>
              <a:buSzPts val="6500"/>
              <a:buNone/>
              <a:defRPr sz="6500">
                <a:solidFill>
                  <a:srgbClr val="B7B7B7"/>
                </a:solidFill>
              </a:defRPr>
            </a:lvl4pPr>
            <a:lvl5pPr lvl="4" algn="r">
              <a:lnSpc>
                <a:spcPct val="100000"/>
              </a:lnSpc>
              <a:spcBef>
                <a:spcPts val="0"/>
              </a:spcBef>
              <a:spcAft>
                <a:spcPts val="0"/>
              </a:spcAft>
              <a:buClr>
                <a:srgbClr val="B7B7B7"/>
              </a:buClr>
              <a:buSzPts val="6500"/>
              <a:buNone/>
              <a:defRPr sz="6500">
                <a:solidFill>
                  <a:srgbClr val="B7B7B7"/>
                </a:solidFill>
              </a:defRPr>
            </a:lvl5pPr>
            <a:lvl6pPr lvl="5" algn="r">
              <a:lnSpc>
                <a:spcPct val="100000"/>
              </a:lnSpc>
              <a:spcBef>
                <a:spcPts val="0"/>
              </a:spcBef>
              <a:spcAft>
                <a:spcPts val="0"/>
              </a:spcAft>
              <a:buClr>
                <a:srgbClr val="B7B7B7"/>
              </a:buClr>
              <a:buSzPts val="6500"/>
              <a:buNone/>
              <a:defRPr sz="6500">
                <a:solidFill>
                  <a:srgbClr val="B7B7B7"/>
                </a:solidFill>
              </a:defRPr>
            </a:lvl6pPr>
            <a:lvl7pPr lvl="6" algn="r">
              <a:lnSpc>
                <a:spcPct val="100000"/>
              </a:lnSpc>
              <a:spcBef>
                <a:spcPts val="0"/>
              </a:spcBef>
              <a:spcAft>
                <a:spcPts val="0"/>
              </a:spcAft>
              <a:buClr>
                <a:srgbClr val="B7B7B7"/>
              </a:buClr>
              <a:buSzPts val="6500"/>
              <a:buNone/>
              <a:defRPr sz="6500">
                <a:solidFill>
                  <a:srgbClr val="B7B7B7"/>
                </a:solidFill>
              </a:defRPr>
            </a:lvl7pPr>
            <a:lvl8pPr lvl="7" algn="r">
              <a:lnSpc>
                <a:spcPct val="100000"/>
              </a:lnSpc>
              <a:spcBef>
                <a:spcPts val="0"/>
              </a:spcBef>
              <a:spcAft>
                <a:spcPts val="0"/>
              </a:spcAft>
              <a:buClr>
                <a:srgbClr val="B7B7B7"/>
              </a:buClr>
              <a:buSzPts val="6500"/>
              <a:buNone/>
              <a:defRPr sz="6500">
                <a:solidFill>
                  <a:srgbClr val="B7B7B7"/>
                </a:solidFill>
              </a:defRPr>
            </a:lvl8pPr>
            <a:lvl9pPr lvl="8" algn="r">
              <a:lnSpc>
                <a:spcPct val="100000"/>
              </a:lnSpc>
              <a:spcBef>
                <a:spcPts val="0"/>
              </a:spcBef>
              <a:spcAft>
                <a:spcPts val="0"/>
              </a:spcAft>
              <a:buClr>
                <a:srgbClr val="B7B7B7"/>
              </a:buClr>
              <a:buSzPts val="6500"/>
              <a:buNone/>
              <a:defRPr sz="6500">
                <a:solidFill>
                  <a:srgbClr val="B7B7B7"/>
                </a:solidFill>
              </a:defRPr>
            </a:lvl9pPr>
          </a:lstStyle>
          <a:p/>
        </p:txBody>
      </p:sp>
      <p:sp>
        <p:nvSpPr>
          <p:cNvPr id="124" name="Google Shape;124;p32"/>
          <p:cNvSpPr txBox="1"/>
          <p:nvPr>
            <p:ph idx="2" type="title"/>
          </p:nvPr>
        </p:nvSpPr>
        <p:spPr>
          <a:xfrm flipH="1">
            <a:off x="4801666" y="768900"/>
            <a:ext cx="3629100" cy="1921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rgbClr val="B7B7B7"/>
              </a:buClr>
              <a:buSzPts val="16000"/>
              <a:buNone/>
              <a:defRPr sz="16000"/>
            </a:lvl1pPr>
            <a:lvl2pPr lvl="1"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r">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
        <p:nvSpPr>
          <p:cNvPr id="125" name="Google Shape;125;p32"/>
          <p:cNvSpPr txBox="1"/>
          <p:nvPr>
            <p:ph idx="1" type="subTitle"/>
          </p:nvPr>
        </p:nvSpPr>
        <p:spPr>
          <a:xfrm>
            <a:off x="4801759" y="3945900"/>
            <a:ext cx="3629100" cy="428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atin typeface="Open Sans Light"/>
                <a:ea typeface="Open Sans Light"/>
                <a:cs typeface="Open Sans Light"/>
                <a:sym typeface="Open Sans Light"/>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7">
  <p:cSld name="Section header 7">
    <p:spTree>
      <p:nvGrpSpPr>
        <p:cNvPr id="126" name="Shape 126"/>
        <p:cNvGrpSpPr/>
        <p:nvPr/>
      </p:nvGrpSpPr>
      <p:grpSpPr>
        <a:xfrm>
          <a:off x="0" y="0"/>
          <a:ext cx="0" cy="0"/>
          <a:chOff x="0" y="0"/>
          <a:chExt cx="0" cy="0"/>
        </a:xfrm>
      </p:grpSpPr>
      <p:sp>
        <p:nvSpPr>
          <p:cNvPr id="127" name="Google Shape;127;p33"/>
          <p:cNvSpPr txBox="1"/>
          <p:nvPr>
            <p:ph type="ctrTitle"/>
          </p:nvPr>
        </p:nvSpPr>
        <p:spPr>
          <a:xfrm flipH="1">
            <a:off x="713216" y="2690100"/>
            <a:ext cx="3629100" cy="1255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B7B7B7"/>
              </a:buClr>
              <a:buSzPts val="3600"/>
              <a:buNone/>
              <a:defRPr sz="3600"/>
            </a:lvl1pPr>
            <a:lvl2pPr lvl="1" algn="l">
              <a:lnSpc>
                <a:spcPct val="100000"/>
              </a:lnSpc>
              <a:spcBef>
                <a:spcPts val="0"/>
              </a:spcBef>
              <a:spcAft>
                <a:spcPts val="0"/>
              </a:spcAft>
              <a:buClr>
                <a:srgbClr val="B7B7B7"/>
              </a:buClr>
              <a:buSzPts val="6500"/>
              <a:buNone/>
              <a:defRPr sz="6500">
                <a:solidFill>
                  <a:srgbClr val="B7B7B7"/>
                </a:solidFill>
              </a:defRPr>
            </a:lvl2pPr>
            <a:lvl3pPr lvl="2" algn="l">
              <a:lnSpc>
                <a:spcPct val="100000"/>
              </a:lnSpc>
              <a:spcBef>
                <a:spcPts val="0"/>
              </a:spcBef>
              <a:spcAft>
                <a:spcPts val="0"/>
              </a:spcAft>
              <a:buClr>
                <a:srgbClr val="B7B7B7"/>
              </a:buClr>
              <a:buSzPts val="6500"/>
              <a:buNone/>
              <a:defRPr sz="6500">
                <a:solidFill>
                  <a:srgbClr val="B7B7B7"/>
                </a:solidFill>
              </a:defRPr>
            </a:lvl3pPr>
            <a:lvl4pPr lvl="3" algn="l">
              <a:lnSpc>
                <a:spcPct val="100000"/>
              </a:lnSpc>
              <a:spcBef>
                <a:spcPts val="0"/>
              </a:spcBef>
              <a:spcAft>
                <a:spcPts val="0"/>
              </a:spcAft>
              <a:buClr>
                <a:srgbClr val="B7B7B7"/>
              </a:buClr>
              <a:buSzPts val="6500"/>
              <a:buNone/>
              <a:defRPr sz="6500">
                <a:solidFill>
                  <a:srgbClr val="B7B7B7"/>
                </a:solidFill>
              </a:defRPr>
            </a:lvl4pPr>
            <a:lvl5pPr lvl="4" algn="l">
              <a:lnSpc>
                <a:spcPct val="100000"/>
              </a:lnSpc>
              <a:spcBef>
                <a:spcPts val="0"/>
              </a:spcBef>
              <a:spcAft>
                <a:spcPts val="0"/>
              </a:spcAft>
              <a:buClr>
                <a:srgbClr val="B7B7B7"/>
              </a:buClr>
              <a:buSzPts val="6500"/>
              <a:buNone/>
              <a:defRPr sz="6500">
                <a:solidFill>
                  <a:srgbClr val="B7B7B7"/>
                </a:solidFill>
              </a:defRPr>
            </a:lvl5pPr>
            <a:lvl6pPr lvl="5" algn="l">
              <a:lnSpc>
                <a:spcPct val="100000"/>
              </a:lnSpc>
              <a:spcBef>
                <a:spcPts val="0"/>
              </a:spcBef>
              <a:spcAft>
                <a:spcPts val="0"/>
              </a:spcAft>
              <a:buClr>
                <a:srgbClr val="B7B7B7"/>
              </a:buClr>
              <a:buSzPts val="6500"/>
              <a:buNone/>
              <a:defRPr sz="6500">
                <a:solidFill>
                  <a:srgbClr val="B7B7B7"/>
                </a:solidFill>
              </a:defRPr>
            </a:lvl6pPr>
            <a:lvl7pPr lvl="6" algn="l">
              <a:lnSpc>
                <a:spcPct val="100000"/>
              </a:lnSpc>
              <a:spcBef>
                <a:spcPts val="0"/>
              </a:spcBef>
              <a:spcAft>
                <a:spcPts val="0"/>
              </a:spcAft>
              <a:buClr>
                <a:srgbClr val="B7B7B7"/>
              </a:buClr>
              <a:buSzPts val="6500"/>
              <a:buNone/>
              <a:defRPr sz="6500">
                <a:solidFill>
                  <a:srgbClr val="B7B7B7"/>
                </a:solidFill>
              </a:defRPr>
            </a:lvl7pPr>
            <a:lvl8pPr lvl="7" algn="l">
              <a:lnSpc>
                <a:spcPct val="100000"/>
              </a:lnSpc>
              <a:spcBef>
                <a:spcPts val="0"/>
              </a:spcBef>
              <a:spcAft>
                <a:spcPts val="0"/>
              </a:spcAft>
              <a:buClr>
                <a:srgbClr val="B7B7B7"/>
              </a:buClr>
              <a:buSzPts val="6500"/>
              <a:buNone/>
              <a:defRPr sz="6500">
                <a:solidFill>
                  <a:srgbClr val="B7B7B7"/>
                </a:solidFill>
              </a:defRPr>
            </a:lvl8pPr>
            <a:lvl9pPr lvl="8" algn="l">
              <a:lnSpc>
                <a:spcPct val="100000"/>
              </a:lnSpc>
              <a:spcBef>
                <a:spcPts val="0"/>
              </a:spcBef>
              <a:spcAft>
                <a:spcPts val="0"/>
              </a:spcAft>
              <a:buClr>
                <a:srgbClr val="B7B7B7"/>
              </a:buClr>
              <a:buSzPts val="6500"/>
              <a:buNone/>
              <a:defRPr sz="6500">
                <a:solidFill>
                  <a:srgbClr val="B7B7B7"/>
                </a:solidFill>
              </a:defRPr>
            </a:lvl9pPr>
          </a:lstStyle>
          <a:p/>
        </p:txBody>
      </p:sp>
      <p:sp>
        <p:nvSpPr>
          <p:cNvPr id="128" name="Google Shape;128;p33"/>
          <p:cNvSpPr txBox="1"/>
          <p:nvPr>
            <p:ph idx="2" type="title"/>
          </p:nvPr>
        </p:nvSpPr>
        <p:spPr>
          <a:xfrm flipH="1">
            <a:off x="713216" y="768900"/>
            <a:ext cx="3629100" cy="1921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B7B7B7"/>
              </a:buClr>
              <a:buSzPts val="16000"/>
              <a:buNone/>
              <a:defRPr sz="16000"/>
            </a:lvl1pPr>
            <a:lvl2pPr lvl="1"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B7B7B7"/>
              </a:buClr>
              <a:buSzPts val="16000"/>
              <a:buFont typeface="Fira Sans Extra Condensed Medium"/>
              <a:buNone/>
              <a:defRPr sz="16000">
                <a:solidFill>
                  <a:srgbClr val="B7B7B7"/>
                </a:solidFill>
                <a:latin typeface="Fira Sans Extra Condensed Medium"/>
                <a:ea typeface="Fira Sans Extra Condensed Medium"/>
                <a:cs typeface="Fira Sans Extra Condensed Medium"/>
                <a:sym typeface="Fira Sans Extra Condensed Medium"/>
              </a:defRPr>
            </a:lvl9pPr>
          </a:lstStyle>
          <a:p/>
        </p:txBody>
      </p:sp>
      <p:sp>
        <p:nvSpPr>
          <p:cNvPr id="129" name="Google Shape;129;p33"/>
          <p:cNvSpPr txBox="1"/>
          <p:nvPr>
            <p:ph idx="1" type="subTitle"/>
          </p:nvPr>
        </p:nvSpPr>
        <p:spPr>
          <a:xfrm>
            <a:off x="713309" y="3945900"/>
            <a:ext cx="3629100" cy="428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atin typeface="Open Sans Light"/>
                <a:ea typeface="Open Sans Light"/>
                <a:cs typeface="Open Sans Light"/>
                <a:sym typeface="Open Sans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 and text">
    <p:spTree>
      <p:nvGrpSpPr>
        <p:cNvPr id="130" name="Shape 130"/>
        <p:cNvGrpSpPr/>
        <p:nvPr/>
      </p:nvGrpSpPr>
      <p:grpSpPr>
        <a:xfrm>
          <a:off x="0" y="0"/>
          <a:ext cx="0" cy="0"/>
          <a:chOff x="0" y="0"/>
          <a:chExt cx="0" cy="0"/>
        </a:xfrm>
      </p:grpSpPr>
      <p:sp>
        <p:nvSpPr>
          <p:cNvPr id="131" name="Google Shape;131;p34"/>
          <p:cNvSpPr txBox="1"/>
          <p:nvPr>
            <p:ph type="ctrTitle"/>
          </p:nvPr>
        </p:nvSpPr>
        <p:spPr>
          <a:xfrm>
            <a:off x="4755000" y="1851800"/>
            <a:ext cx="2983200" cy="5787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132" name="Google Shape;132;p34"/>
          <p:cNvSpPr txBox="1"/>
          <p:nvPr>
            <p:ph idx="1" type="subTitle"/>
          </p:nvPr>
        </p:nvSpPr>
        <p:spPr>
          <a:xfrm>
            <a:off x="4754950" y="2314225"/>
            <a:ext cx="2983200" cy="1336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200">
                <a:latin typeface="Open Sans Light"/>
                <a:ea typeface="Open Sans Light"/>
                <a:cs typeface="Open Sans Light"/>
                <a:sym typeface="Open Sans Light"/>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 and text 1">
    <p:spTree>
      <p:nvGrpSpPr>
        <p:cNvPr id="133" name="Shape 133"/>
        <p:cNvGrpSpPr/>
        <p:nvPr/>
      </p:nvGrpSpPr>
      <p:grpSpPr>
        <a:xfrm>
          <a:off x="0" y="0"/>
          <a:ext cx="0" cy="0"/>
          <a:chOff x="0" y="0"/>
          <a:chExt cx="0" cy="0"/>
        </a:xfrm>
      </p:grpSpPr>
      <p:sp>
        <p:nvSpPr>
          <p:cNvPr id="134" name="Google Shape;134;p35"/>
          <p:cNvSpPr txBox="1"/>
          <p:nvPr>
            <p:ph idx="1" type="subTitle"/>
          </p:nvPr>
        </p:nvSpPr>
        <p:spPr>
          <a:xfrm flipH="1">
            <a:off x="2144325" y="3016350"/>
            <a:ext cx="4855200" cy="655200"/>
          </a:xfrm>
          <a:prstGeom prst="rect">
            <a:avLst/>
          </a:prstGeom>
          <a:noFill/>
          <a:ln>
            <a:noFill/>
          </a:ln>
        </p:spPr>
        <p:txBody>
          <a:bodyPr anchorCtr="0" anchor="t" bIns="91425" lIns="91425" spcFirstLastPara="1" rIns="91425" wrap="square" tIns="91425">
            <a:noAutofit/>
          </a:bodyPr>
          <a:lstStyle>
            <a:lvl1pPr lvl="0" algn="ctr">
              <a:lnSpc>
                <a:spcPct val="115000"/>
              </a:lnSpc>
              <a:spcBef>
                <a:spcPts val="0"/>
              </a:spcBef>
              <a:spcAft>
                <a:spcPts val="0"/>
              </a:spcAft>
              <a:buSzPts val="2800"/>
              <a:buNone/>
              <a:defRPr sz="1200">
                <a:latin typeface="Open Sans Light"/>
                <a:ea typeface="Open Sans Light"/>
                <a:cs typeface="Open Sans Light"/>
                <a:sym typeface="Open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5" name="Google Shape;135;p35"/>
          <p:cNvSpPr txBox="1"/>
          <p:nvPr>
            <p:ph type="title"/>
          </p:nvPr>
        </p:nvSpPr>
        <p:spPr>
          <a:xfrm>
            <a:off x="2144466" y="1380450"/>
            <a:ext cx="4855200" cy="163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2000"/>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 and text 2">
    <p:spTree>
      <p:nvGrpSpPr>
        <p:cNvPr id="136" name="Shape 136"/>
        <p:cNvGrpSpPr/>
        <p:nvPr/>
      </p:nvGrpSpPr>
      <p:grpSpPr>
        <a:xfrm>
          <a:off x="0" y="0"/>
          <a:ext cx="0" cy="0"/>
          <a:chOff x="0" y="0"/>
          <a:chExt cx="0" cy="0"/>
        </a:xfrm>
      </p:grpSpPr>
      <p:sp>
        <p:nvSpPr>
          <p:cNvPr id="137" name="Google Shape;137;p36"/>
          <p:cNvSpPr txBox="1"/>
          <p:nvPr>
            <p:ph type="ctrTitle"/>
          </p:nvPr>
        </p:nvSpPr>
        <p:spPr>
          <a:xfrm>
            <a:off x="3414400" y="1822650"/>
            <a:ext cx="5007900" cy="9546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800"/>
              <a:buNone/>
              <a:defRPr sz="36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138" name="Google Shape;138;p36"/>
          <p:cNvSpPr txBox="1"/>
          <p:nvPr>
            <p:ph idx="1" type="subTitle"/>
          </p:nvPr>
        </p:nvSpPr>
        <p:spPr>
          <a:xfrm>
            <a:off x="4563475" y="2777250"/>
            <a:ext cx="3867300" cy="5436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Title and text 3">
    <p:spTree>
      <p:nvGrpSpPr>
        <p:cNvPr id="139" name="Shape 139"/>
        <p:cNvGrpSpPr/>
        <p:nvPr/>
      </p:nvGrpSpPr>
      <p:grpSpPr>
        <a:xfrm>
          <a:off x="0" y="0"/>
          <a:ext cx="0" cy="0"/>
          <a:chOff x="0" y="0"/>
          <a:chExt cx="0" cy="0"/>
        </a:xfrm>
      </p:grpSpPr>
      <p:sp>
        <p:nvSpPr>
          <p:cNvPr id="140" name="Google Shape;140;p37"/>
          <p:cNvSpPr txBox="1"/>
          <p:nvPr>
            <p:ph type="ctrTitle"/>
          </p:nvPr>
        </p:nvSpPr>
        <p:spPr>
          <a:xfrm>
            <a:off x="5159880" y="2227950"/>
            <a:ext cx="2983200" cy="343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400"/>
              <a:buNone/>
              <a:defRPr sz="140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p:txBody>
      </p:sp>
      <p:sp>
        <p:nvSpPr>
          <p:cNvPr id="141" name="Google Shape;141;p37"/>
          <p:cNvSpPr txBox="1"/>
          <p:nvPr>
            <p:ph idx="1" type="subTitle"/>
          </p:nvPr>
        </p:nvSpPr>
        <p:spPr>
          <a:xfrm>
            <a:off x="5159880" y="2571750"/>
            <a:ext cx="2983200" cy="636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400"/>
              <a:buNone/>
              <a:defRPr/>
            </a:lvl2pPr>
            <a:lvl3pPr lvl="2" algn="r">
              <a:lnSpc>
                <a:spcPct val="100000"/>
              </a:lnSpc>
              <a:spcBef>
                <a:spcPts val="0"/>
              </a:spcBef>
              <a:spcAft>
                <a:spcPts val="0"/>
              </a:spcAft>
              <a:buSzPts val="1400"/>
              <a:buNone/>
              <a:defRPr/>
            </a:lvl3pPr>
            <a:lvl4pPr lvl="3" algn="r">
              <a:lnSpc>
                <a:spcPct val="100000"/>
              </a:lnSpc>
              <a:spcBef>
                <a:spcPts val="0"/>
              </a:spcBef>
              <a:spcAft>
                <a:spcPts val="0"/>
              </a:spcAft>
              <a:buSzPts val="1200"/>
              <a:buNone/>
              <a:defRPr/>
            </a:lvl4pPr>
            <a:lvl5pPr lvl="4" algn="r">
              <a:lnSpc>
                <a:spcPct val="100000"/>
              </a:lnSpc>
              <a:spcBef>
                <a:spcPts val="0"/>
              </a:spcBef>
              <a:spcAft>
                <a:spcPts val="0"/>
              </a:spcAft>
              <a:buSzPts val="1400"/>
              <a:buNone/>
              <a:defRPr/>
            </a:lvl5pPr>
            <a:lvl6pPr lvl="5" algn="r">
              <a:lnSpc>
                <a:spcPct val="100000"/>
              </a:lnSpc>
              <a:spcBef>
                <a:spcPts val="0"/>
              </a:spcBef>
              <a:spcAft>
                <a:spcPts val="0"/>
              </a:spcAft>
              <a:buSzPts val="1400"/>
              <a:buNone/>
              <a:defRPr/>
            </a:lvl6pPr>
            <a:lvl7pPr lvl="6" algn="r">
              <a:lnSpc>
                <a:spcPct val="100000"/>
              </a:lnSpc>
              <a:spcBef>
                <a:spcPts val="0"/>
              </a:spcBef>
              <a:spcAft>
                <a:spcPts val="0"/>
              </a:spcAft>
              <a:buSzPts val="1400"/>
              <a:buNone/>
              <a:defRPr/>
            </a:lvl7pPr>
            <a:lvl8pPr lvl="7" algn="r">
              <a:lnSpc>
                <a:spcPct val="100000"/>
              </a:lnSpc>
              <a:spcBef>
                <a:spcPts val="0"/>
              </a:spcBef>
              <a:spcAft>
                <a:spcPts val="0"/>
              </a:spcAft>
              <a:buSzPts val="1400"/>
              <a:buNone/>
              <a:defRPr/>
            </a:lvl8pPr>
            <a:lvl9pPr lvl="8" algn="r">
              <a:lnSpc>
                <a:spcPct val="100000"/>
              </a:lnSpc>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Title and text 4">
    <p:spTree>
      <p:nvGrpSpPr>
        <p:cNvPr id="142" name="Shape 142"/>
        <p:cNvGrpSpPr/>
        <p:nvPr/>
      </p:nvGrpSpPr>
      <p:grpSpPr>
        <a:xfrm>
          <a:off x="0" y="0"/>
          <a:ext cx="0" cy="0"/>
          <a:chOff x="0" y="0"/>
          <a:chExt cx="0" cy="0"/>
        </a:xfrm>
      </p:grpSpPr>
      <p:sp>
        <p:nvSpPr>
          <p:cNvPr id="143" name="Google Shape;143;p38"/>
          <p:cNvSpPr txBox="1"/>
          <p:nvPr>
            <p:ph type="ctrTitle"/>
          </p:nvPr>
        </p:nvSpPr>
        <p:spPr>
          <a:xfrm>
            <a:off x="945189" y="2227950"/>
            <a:ext cx="2983200" cy="343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p:txBody>
      </p:sp>
      <p:sp>
        <p:nvSpPr>
          <p:cNvPr id="144" name="Google Shape;144;p38"/>
          <p:cNvSpPr txBox="1"/>
          <p:nvPr>
            <p:ph idx="1" type="subTitle"/>
          </p:nvPr>
        </p:nvSpPr>
        <p:spPr>
          <a:xfrm>
            <a:off x="945200" y="2571750"/>
            <a:ext cx="2983200" cy="636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Numbers and text">
    <p:spTree>
      <p:nvGrpSpPr>
        <p:cNvPr id="145" name="Shape 145"/>
        <p:cNvGrpSpPr/>
        <p:nvPr/>
      </p:nvGrpSpPr>
      <p:grpSpPr>
        <a:xfrm>
          <a:off x="0" y="0"/>
          <a:ext cx="0" cy="0"/>
          <a:chOff x="0" y="0"/>
          <a:chExt cx="0" cy="0"/>
        </a:xfrm>
      </p:grpSpPr>
      <p:sp>
        <p:nvSpPr>
          <p:cNvPr id="146" name="Google Shape;146;p39"/>
          <p:cNvSpPr txBox="1"/>
          <p:nvPr>
            <p:ph idx="1" type="subTitle"/>
          </p:nvPr>
        </p:nvSpPr>
        <p:spPr>
          <a:xfrm flipH="1">
            <a:off x="1010400" y="3423025"/>
            <a:ext cx="1648500" cy="31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Share"/>
              <a:buNone/>
              <a:defRPr sz="1400">
                <a:latin typeface="DM Serif Display"/>
                <a:ea typeface="DM Serif Display"/>
                <a:cs typeface="DM Serif Display"/>
                <a:sym typeface="DM Serif Display"/>
              </a:defRPr>
            </a:lvl1pPr>
            <a:lvl2pPr lvl="1" algn="ctr">
              <a:lnSpc>
                <a:spcPct val="100000"/>
              </a:lnSpc>
              <a:spcBef>
                <a:spcPts val="0"/>
              </a:spcBef>
              <a:spcAft>
                <a:spcPts val="0"/>
              </a:spcAft>
              <a:buSzPts val="2500"/>
              <a:buFont typeface="Share"/>
              <a:buNone/>
              <a:defRPr b="1" sz="2500">
                <a:latin typeface="Share"/>
                <a:ea typeface="Share"/>
                <a:cs typeface="Share"/>
                <a:sym typeface="Share"/>
              </a:defRPr>
            </a:lvl2pPr>
            <a:lvl3pPr lvl="2" algn="ctr">
              <a:lnSpc>
                <a:spcPct val="100000"/>
              </a:lnSpc>
              <a:spcBef>
                <a:spcPts val="0"/>
              </a:spcBef>
              <a:spcAft>
                <a:spcPts val="0"/>
              </a:spcAft>
              <a:buSzPts val="2500"/>
              <a:buFont typeface="Share"/>
              <a:buNone/>
              <a:defRPr b="1" sz="2500">
                <a:latin typeface="Share"/>
                <a:ea typeface="Share"/>
                <a:cs typeface="Share"/>
                <a:sym typeface="Share"/>
              </a:defRPr>
            </a:lvl3pPr>
            <a:lvl4pPr lvl="3" algn="ctr">
              <a:lnSpc>
                <a:spcPct val="100000"/>
              </a:lnSpc>
              <a:spcBef>
                <a:spcPts val="0"/>
              </a:spcBef>
              <a:spcAft>
                <a:spcPts val="0"/>
              </a:spcAft>
              <a:buSzPts val="2500"/>
              <a:buFont typeface="Share"/>
              <a:buNone/>
              <a:defRPr b="1" sz="2500">
                <a:latin typeface="Share"/>
                <a:ea typeface="Share"/>
                <a:cs typeface="Share"/>
                <a:sym typeface="Share"/>
              </a:defRPr>
            </a:lvl4pPr>
            <a:lvl5pPr lvl="4" algn="ctr">
              <a:lnSpc>
                <a:spcPct val="100000"/>
              </a:lnSpc>
              <a:spcBef>
                <a:spcPts val="0"/>
              </a:spcBef>
              <a:spcAft>
                <a:spcPts val="0"/>
              </a:spcAft>
              <a:buSzPts val="2500"/>
              <a:buFont typeface="Share"/>
              <a:buNone/>
              <a:defRPr b="1" sz="2500">
                <a:latin typeface="Share"/>
                <a:ea typeface="Share"/>
                <a:cs typeface="Share"/>
                <a:sym typeface="Share"/>
              </a:defRPr>
            </a:lvl5pPr>
            <a:lvl6pPr lvl="5" algn="ctr">
              <a:lnSpc>
                <a:spcPct val="100000"/>
              </a:lnSpc>
              <a:spcBef>
                <a:spcPts val="0"/>
              </a:spcBef>
              <a:spcAft>
                <a:spcPts val="0"/>
              </a:spcAft>
              <a:buSzPts val="2500"/>
              <a:buFont typeface="Share"/>
              <a:buNone/>
              <a:defRPr b="1" sz="2500">
                <a:latin typeface="Share"/>
                <a:ea typeface="Share"/>
                <a:cs typeface="Share"/>
                <a:sym typeface="Share"/>
              </a:defRPr>
            </a:lvl6pPr>
            <a:lvl7pPr lvl="6" algn="ctr">
              <a:lnSpc>
                <a:spcPct val="100000"/>
              </a:lnSpc>
              <a:spcBef>
                <a:spcPts val="0"/>
              </a:spcBef>
              <a:spcAft>
                <a:spcPts val="0"/>
              </a:spcAft>
              <a:buSzPts val="2500"/>
              <a:buFont typeface="Share"/>
              <a:buNone/>
              <a:defRPr b="1" sz="2500">
                <a:latin typeface="Share"/>
                <a:ea typeface="Share"/>
                <a:cs typeface="Share"/>
                <a:sym typeface="Share"/>
              </a:defRPr>
            </a:lvl7pPr>
            <a:lvl8pPr lvl="7" algn="ctr">
              <a:lnSpc>
                <a:spcPct val="100000"/>
              </a:lnSpc>
              <a:spcBef>
                <a:spcPts val="0"/>
              </a:spcBef>
              <a:spcAft>
                <a:spcPts val="0"/>
              </a:spcAft>
              <a:buSzPts val="2500"/>
              <a:buFont typeface="Share"/>
              <a:buNone/>
              <a:defRPr b="1" sz="2500">
                <a:latin typeface="Share"/>
                <a:ea typeface="Share"/>
                <a:cs typeface="Share"/>
                <a:sym typeface="Share"/>
              </a:defRPr>
            </a:lvl8pPr>
            <a:lvl9pPr lvl="8" algn="ctr">
              <a:lnSpc>
                <a:spcPct val="100000"/>
              </a:lnSpc>
              <a:spcBef>
                <a:spcPts val="0"/>
              </a:spcBef>
              <a:spcAft>
                <a:spcPts val="0"/>
              </a:spcAft>
              <a:buSzPts val="2500"/>
              <a:buFont typeface="Share"/>
              <a:buNone/>
              <a:defRPr b="1" sz="2500">
                <a:latin typeface="Share"/>
                <a:ea typeface="Share"/>
                <a:cs typeface="Share"/>
                <a:sym typeface="Share"/>
              </a:defRPr>
            </a:lvl9pPr>
          </a:lstStyle>
          <a:p/>
        </p:txBody>
      </p:sp>
      <p:sp>
        <p:nvSpPr>
          <p:cNvPr id="147" name="Google Shape;147;p39"/>
          <p:cNvSpPr txBox="1"/>
          <p:nvPr>
            <p:ph idx="2" type="subTitle"/>
          </p:nvPr>
        </p:nvSpPr>
        <p:spPr>
          <a:xfrm flipH="1">
            <a:off x="1010400" y="3740150"/>
            <a:ext cx="1648500" cy="43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8" name="Google Shape;148;p39"/>
          <p:cNvSpPr txBox="1"/>
          <p:nvPr>
            <p:ph idx="3" type="subTitle"/>
          </p:nvPr>
        </p:nvSpPr>
        <p:spPr>
          <a:xfrm flipH="1">
            <a:off x="3747750" y="3423025"/>
            <a:ext cx="1648500" cy="31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Share"/>
              <a:buNone/>
              <a:defRPr sz="1400">
                <a:latin typeface="DM Serif Display"/>
                <a:ea typeface="DM Serif Display"/>
                <a:cs typeface="DM Serif Display"/>
                <a:sym typeface="DM Serif Display"/>
              </a:defRPr>
            </a:lvl1pPr>
            <a:lvl2pPr lvl="1" algn="ctr">
              <a:lnSpc>
                <a:spcPct val="100000"/>
              </a:lnSpc>
              <a:spcBef>
                <a:spcPts val="0"/>
              </a:spcBef>
              <a:spcAft>
                <a:spcPts val="0"/>
              </a:spcAft>
              <a:buSzPts val="2500"/>
              <a:buFont typeface="Share"/>
              <a:buNone/>
              <a:defRPr b="1" sz="2500">
                <a:latin typeface="Share"/>
                <a:ea typeface="Share"/>
                <a:cs typeface="Share"/>
                <a:sym typeface="Share"/>
              </a:defRPr>
            </a:lvl2pPr>
            <a:lvl3pPr lvl="2" algn="ctr">
              <a:lnSpc>
                <a:spcPct val="100000"/>
              </a:lnSpc>
              <a:spcBef>
                <a:spcPts val="0"/>
              </a:spcBef>
              <a:spcAft>
                <a:spcPts val="0"/>
              </a:spcAft>
              <a:buSzPts val="2500"/>
              <a:buFont typeface="Share"/>
              <a:buNone/>
              <a:defRPr b="1" sz="2500">
                <a:latin typeface="Share"/>
                <a:ea typeface="Share"/>
                <a:cs typeface="Share"/>
                <a:sym typeface="Share"/>
              </a:defRPr>
            </a:lvl3pPr>
            <a:lvl4pPr lvl="3" algn="ctr">
              <a:lnSpc>
                <a:spcPct val="100000"/>
              </a:lnSpc>
              <a:spcBef>
                <a:spcPts val="0"/>
              </a:spcBef>
              <a:spcAft>
                <a:spcPts val="0"/>
              </a:spcAft>
              <a:buSzPts val="2500"/>
              <a:buFont typeface="Share"/>
              <a:buNone/>
              <a:defRPr b="1" sz="2500">
                <a:latin typeface="Share"/>
                <a:ea typeface="Share"/>
                <a:cs typeface="Share"/>
                <a:sym typeface="Share"/>
              </a:defRPr>
            </a:lvl4pPr>
            <a:lvl5pPr lvl="4" algn="ctr">
              <a:lnSpc>
                <a:spcPct val="100000"/>
              </a:lnSpc>
              <a:spcBef>
                <a:spcPts val="0"/>
              </a:spcBef>
              <a:spcAft>
                <a:spcPts val="0"/>
              </a:spcAft>
              <a:buSzPts val="2500"/>
              <a:buFont typeface="Share"/>
              <a:buNone/>
              <a:defRPr b="1" sz="2500">
                <a:latin typeface="Share"/>
                <a:ea typeface="Share"/>
                <a:cs typeface="Share"/>
                <a:sym typeface="Share"/>
              </a:defRPr>
            </a:lvl5pPr>
            <a:lvl6pPr lvl="5" algn="ctr">
              <a:lnSpc>
                <a:spcPct val="100000"/>
              </a:lnSpc>
              <a:spcBef>
                <a:spcPts val="0"/>
              </a:spcBef>
              <a:spcAft>
                <a:spcPts val="0"/>
              </a:spcAft>
              <a:buSzPts val="2500"/>
              <a:buFont typeface="Share"/>
              <a:buNone/>
              <a:defRPr b="1" sz="2500">
                <a:latin typeface="Share"/>
                <a:ea typeface="Share"/>
                <a:cs typeface="Share"/>
                <a:sym typeface="Share"/>
              </a:defRPr>
            </a:lvl6pPr>
            <a:lvl7pPr lvl="6" algn="ctr">
              <a:lnSpc>
                <a:spcPct val="100000"/>
              </a:lnSpc>
              <a:spcBef>
                <a:spcPts val="0"/>
              </a:spcBef>
              <a:spcAft>
                <a:spcPts val="0"/>
              </a:spcAft>
              <a:buSzPts val="2500"/>
              <a:buFont typeface="Share"/>
              <a:buNone/>
              <a:defRPr b="1" sz="2500">
                <a:latin typeface="Share"/>
                <a:ea typeface="Share"/>
                <a:cs typeface="Share"/>
                <a:sym typeface="Share"/>
              </a:defRPr>
            </a:lvl7pPr>
            <a:lvl8pPr lvl="7" algn="ctr">
              <a:lnSpc>
                <a:spcPct val="100000"/>
              </a:lnSpc>
              <a:spcBef>
                <a:spcPts val="0"/>
              </a:spcBef>
              <a:spcAft>
                <a:spcPts val="0"/>
              </a:spcAft>
              <a:buSzPts val="2500"/>
              <a:buFont typeface="Share"/>
              <a:buNone/>
              <a:defRPr b="1" sz="2500">
                <a:latin typeface="Share"/>
                <a:ea typeface="Share"/>
                <a:cs typeface="Share"/>
                <a:sym typeface="Share"/>
              </a:defRPr>
            </a:lvl8pPr>
            <a:lvl9pPr lvl="8" algn="ctr">
              <a:lnSpc>
                <a:spcPct val="100000"/>
              </a:lnSpc>
              <a:spcBef>
                <a:spcPts val="0"/>
              </a:spcBef>
              <a:spcAft>
                <a:spcPts val="0"/>
              </a:spcAft>
              <a:buSzPts val="2500"/>
              <a:buFont typeface="Share"/>
              <a:buNone/>
              <a:defRPr b="1" sz="2500">
                <a:latin typeface="Share"/>
                <a:ea typeface="Share"/>
                <a:cs typeface="Share"/>
                <a:sym typeface="Share"/>
              </a:defRPr>
            </a:lvl9pPr>
          </a:lstStyle>
          <a:p/>
        </p:txBody>
      </p:sp>
      <p:sp>
        <p:nvSpPr>
          <p:cNvPr id="149" name="Google Shape;149;p39"/>
          <p:cNvSpPr txBox="1"/>
          <p:nvPr>
            <p:ph idx="4" type="subTitle"/>
          </p:nvPr>
        </p:nvSpPr>
        <p:spPr>
          <a:xfrm>
            <a:off x="6490950" y="3423025"/>
            <a:ext cx="1648500" cy="31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Font typeface="Share"/>
              <a:buNone/>
              <a:defRPr sz="1400">
                <a:latin typeface="DM Serif Display"/>
                <a:ea typeface="DM Serif Display"/>
                <a:cs typeface="DM Serif Display"/>
                <a:sym typeface="DM Serif Display"/>
              </a:defRPr>
            </a:lvl1pPr>
            <a:lvl2pPr lvl="1" algn="ctr">
              <a:lnSpc>
                <a:spcPct val="100000"/>
              </a:lnSpc>
              <a:spcBef>
                <a:spcPts val="0"/>
              </a:spcBef>
              <a:spcAft>
                <a:spcPts val="0"/>
              </a:spcAft>
              <a:buSzPts val="2500"/>
              <a:buFont typeface="Share"/>
              <a:buNone/>
              <a:defRPr b="1" sz="2500">
                <a:latin typeface="Share"/>
                <a:ea typeface="Share"/>
                <a:cs typeface="Share"/>
                <a:sym typeface="Share"/>
              </a:defRPr>
            </a:lvl2pPr>
            <a:lvl3pPr lvl="2" algn="ctr">
              <a:lnSpc>
                <a:spcPct val="100000"/>
              </a:lnSpc>
              <a:spcBef>
                <a:spcPts val="0"/>
              </a:spcBef>
              <a:spcAft>
                <a:spcPts val="0"/>
              </a:spcAft>
              <a:buSzPts val="2500"/>
              <a:buFont typeface="Share"/>
              <a:buNone/>
              <a:defRPr b="1" sz="2500">
                <a:latin typeface="Share"/>
                <a:ea typeface="Share"/>
                <a:cs typeface="Share"/>
                <a:sym typeface="Share"/>
              </a:defRPr>
            </a:lvl3pPr>
            <a:lvl4pPr lvl="3" algn="ctr">
              <a:lnSpc>
                <a:spcPct val="100000"/>
              </a:lnSpc>
              <a:spcBef>
                <a:spcPts val="0"/>
              </a:spcBef>
              <a:spcAft>
                <a:spcPts val="0"/>
              </a:spcAft>
              <a:buSzPts val="2500"/>
              <a:buFont typeface="Share"/>
              <a:buNone/>
              <a:defRPr b="1" sz="2500">
                <a:latin typeface="Share"/>
                <a:ea typeface="Share"/>
                <a:cs typeface="Share"/>
                <a:sym typeface="Share"/>
              </a:defRPr>
            </a:lvl4pPr>
            <a:lvl5pPr lvl="4" algn="ctr">
              <a:lnSpc>
                <a:spcPct val="100000"/>
              </a:lnSpc>
              <a:spcBef>
                <a:spcPts val="0"/>
              </a:spcBef>
              <a:spcAft>
                <a:spcPts val="0"/>
              </a:spcAft>
              <a:buSzPts val="2500"/>
              <a:buFont typeface="Share"/>
              <a:buNone/>
              <a:defRPr b="1" sz="2500">
                <a:latin typeface="Share"/>
                <a:ea typeface="Share"/>
                <a:cs typeface="Share"/>
                <a:sym typeface="Share"/>
              </a:defRPr>
            </a:lvl5pPr>
            <a:lvl6pPr lvl="5" algn="ctr">
              <a:lnSpc>
                <a:spcPct val="100000"/>
              </a:lnSpc>
              <a:spcBef>
                <a:spcPts val="0"/>
              </a:spcBef>
              <a:spcAft>
                <a:spcPts val="0"/>
              </a:spcAft>
              <a:buSzPts val="2500"/>
              <a:buFont typeface="Share"/>
              <a:buNone/>
              <a:defRPr b="1" sz="2500">
                <a:latin typeface="Share"/>
                <a:ea typeface="Share"/>
                <a:cs typeface="Share"/>
                <a:sym typeface="Share"/>
              </a:defRPr>
            </a:lvl6pPr>
            <a:lvl7pPr lvl="6" algn="ctr">
              <a:lnSpc>
                <a:spcPct val="100000"/>
              </a:lnSpc>
              <a:spcBef>
                <a:spcPts val="0"/>
              </a:spcBef>
              <a:spcAft>
                <a:spcPts val="0"/>
              </a:spcAft>
              <a:buSzPts val="2500"/>
              <a:buFont typeface="Share"/>
              <a:buNone/>
              <a:defRPr b="1" sz="2500">
                <a:latin typeface="Share"/>
                <a:ea typeface="Share"/>
                <a:cs typeface="Share"/>
                <a:sym typeface="Share"/>
              </a:defRPr>
            </a:lvl7pPr>
            <a:lvl8pPr lvl="7" algn="ctr">
              <a:lnSpc>
                <a:spcPct val="100000"/>
              </a:lnSpc>
              <a:spcBef>
                <a:spcPts val="0"/>
              </a:spcBef>
              <a:spcAft>
                <a:spcPts val="0"/>
              </a:spcAft>
              <a:buSzPts val="2500"/>
              <a:buFont typeface="Share"/>
              <a:buNone/>
              <a:defRPr b="1" sz="2500">
                <a:latin typeface="Share"/>
                <a:ea typeface="Share"/>
                <a:cs typeface="Share"/>
                <a:sym typeface="Share"/>
              </a:defRPr>
            </a:lvl8pPr>
            <a:lvl9pPr lvl="8" algn="ctr">
              <a:lnSpc>
                <a:spcPct val="100000"/>
              </a:lnSpc>
              <a:spcBef>
                <a:spcPts val="0"/>
              </a:spcBef>
              <a:spcAft>
                <a:spcPts val="0"/>
              </a:spcAft>
              <a:buSzPts val="2500"/>
              <a:buFont typeface="Share"/>
              <a:buNone/>
              <a:defRPr b="1" sz="2500">
                <a:latin typeface="Share"/>
                <a:ea typeface="Share"/>
                <a:cs typeface="Share"/>
                <a:sym typeface="Share"/>
              </a:defRPr>
            </a:lvl9pPr>
          </a:lstStyle>
          <a:p/>
        </p:txBody>
      </p:sp>
      <p:sp>
        <p:nvSpPr>
          <p:cNvPr id="150" name="Google Shape;150;p39"/>
          <p:cNvSpPr txBox="1"/>
          <p:nvPr>
            <p:ph idx="5" type="subTitle"/>
          </p:nvPr>
        </p:nvSpPr>
        <p:spPr>
          <a:xfrm flipH="1">
            <a:off x="3747750" y="3740125"/>
            <a:ext cx="1648500" cy="43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1" name="Google Shape;151;p39"/>
          <p:cNvSpPr txBox="1"/>
          <p:nvPr>
            <p:ph idx="6" type="subTitle"/>
          </p:nvPr>
        </p:nvSpPr>
        <p:spPr>
          <a:xfrm>
            <a:off x="6490950" y="3740125"/>
            <a:ext cx="1648500" cy="435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2" name="Google Shape;152;p39"/>
          <p:cNvSpPr txBox="1"/>
          <p:nvPr>
            <p:ph type="title"/>
          </p:nvPr>
        </p:nvSpPr>
        <p:spPr>
          <a:xfrm>
            <a:off x="1389900" y="2163690"/>
            <a:ext cx="889500" cy="36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53" name="Google Shape;153;p39"/>
          <p:cNvSpPr txBox="1"/>
          <p:nvPr>
            <p:ph idx="7" type="title"/>
          </p:nvPr>
        </p:nvSpPr>
        <p:spPr>
          <a:xfrm>
            <a:off x="4127250" y="2160367"/>
            <a:ext cx="889500" cy="36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54" name="Google Shape;154;p39"/>
          <p:cNvSpPr txBox="1"/>
          <p:nvPr>
            <p:ph idx="8" type="title"/>
          </p:nvPr>
        </p:nvSpPr>
        <p:spPr>
          <a:xfrm>
            <a:off x="6873895" y="2160693"/>
            <a:ext cx="889500" cy="361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5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55" name="Google Shape;155;p39"/>
          <p:cNvSpPr txBox="1"/>
          <p:nvPr>
            <p:ph idx="9" type="ctrTitle"/>
          </p:nvPr>
        </p:nvSpPr>
        <p:spPr>
          <a:xfrm>
            <a:off x="723600" y="470625"/>
            <a:ext cx="17352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Numbers and text 1">
    <p:spTree>
      <p:nvGrpSpPr>
        <p:cNvPr id="156" name="Shape 156"/>
        <p:cNvGrpSpPr/>
        <p:nvPr/>
      </p:nvGrpSpPr>
      <p:grpSpPr>
        <a:xfrm>
          <a:off x="0" y="0"/>
          <a:ext cx="0" cy="0"/>
          <a:chOff x="0" y="0"/>
          <a:chExt cx="0" cy="0"/>
        </a:xfrm>
      </p:grpSpPr>
      <p:sp>
        <p:nvSpPr>
          <p:cNvPr id="157" name="Google Shape;157;p40"/>
          <p:cNvSpPr txBox="1"/>
          <p:nvPr>
            <p:ph type="ctrTitle"/>
          </p:nvPr>
        </p:nvSpPr>
        <p:spPr>
          <a:xfrm>
            <a:off x="723600" y="470625"/>
            <a:ext cx="18783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58" name="Google Shape;158;p40"/>
          <p:cNvSpPr txBox="1"/>
          <p:nvPr>
            <p:ph idx="2" type="ctrTitle"/>
          </p:nvPr>
        </p:nvSpPr>
        <p:spPr>
          <a:xfrm>
            <a:off x="1263150" y="1910650"/>
            <a:ext cx="1338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59" name="Google Shape;159;p40"/>
          <p:cNvSpPr txBox="1"/>
          <p:nvPr>
            <p:ph idx="1" type="subTitle"/>
          </p:nvPr>
        </p:nvSpPr>
        <p:spPr>
          <a:xfrm>
            <a:off x="1310100" y="2426522"/>
            <a:ext cx="1244400" cy="77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0" name="Google Shape;160;p40"/>
          <p:cNvSpPr txBox="1"/>
          <p:nvPr>
            <p:ph idx="3" type="ctrTitle"/>
          </p:nvPr>
        </p:nvSpPr>
        <p:spPr>
          <a:xfrm>
            <a:off x="3902700" y="1910650"/>
            <a:ext cx="1338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61" name="Google Shape;161;p40"/>
          <p:cNvSpPr txBox="1"/>
          <p:nvPr>
            <p:ph idx="4" type="subTitle"/>
          </p:nvPr>
        </p:nvSpPr>
        <p:spPr>
          <a:xfrm>
            <a:off x="3949650" y="2426522"/>
            <a:ext cx="1244400" cy="77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2" name="Google Shape;162;p40"/>
          <p:cNvSpPr txBox="1"/>
          <p:nvPr>
            <p:ph idx="5" type="ctrTitle"/>
          </p:nvPr>
        </p:nvSpPr>
        <p:spPr>
          <a:xfrm>
            <a:off x="6589500" y="1910650"/>
            <a:ext cx="1338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63" name="Google Shape;163;p40"/>
          <p:cNvSpPr txBox="1"/>
          <p:nvPr>
            <p:ph idx="6" type="subTitle"/>
          </p:nvPr>
        </p:nvSpPr>
        <p:spPr>
          <a:xfrm>
            <a:off x="6636450" y="2426522"/>
            <a:ext cx="1244400" cy="771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64" name="Google Shape;164;p40"/>
          <p:cNvSpPr txBox="1"/>
          <p:nvPr>
            <p:ph idx="7" type="title"/>
          </p:nvPr>
        </p:nvSpPr>
        <p:spPr>
          <a:xfrm>
            <a:off x="1422605" y="3223975"/>
            <a:ext cx="1019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p:txBody>
      </p:sp>
      <p:sp>
        <p:nvSpPr>
          <p:cNvPr id="165" name="Google Shape;165;p40"/>
          <p:cNvSpPr txBox="1"/>
          <p:nvPr>
            <p:ph idx="8" type="title"/>
          </p:nvPr>
        </p:nvSpPr>
        <p:spPr>
          <a:xfrm>
            <a:off x="4038680" y="3223975"/>
            <a:ext cx="1019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p:txBody>
      </p:sp>
      <p:sp>
        <p:nvSpPr>
          <p:cNvPr id="166" name="Google Shape;166;p40"/>
          <p:cNvSpPr txBox="1"/>
          <p:nvPr>
            <p:ph idx="9" type="title"/>
          </p:nvPr>
        </p:nvSpPr>
        <p:spPr>
          <a:xfrm>
            <a:off x="6749255" y="3223975"/>
            <a:ext cx="1019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 and two columns 1">
    <p:spTree>
      <p:nvGrpSpPr>
        <p:cNvPr id="167" name="Shape 167"/>
        <p:cNvGrpSpPr/>
        <p:nvPr/>
      </p:nvGrpSpPr>
      <p:grpSpPr>
        <a:xfrm>
          <a:off x="0" y="0"/>
          <a:ext cx="0" cy="0"/>
          <a:chOff x="0" y="0"/>
          <a:chExt cx="0" cy="0"/>
        </a:xfrm>
      </p:grpSpPr>
      <p:sp>
        <p:nvSpPr>
          <p:cNvPr id="168" name="Google Shape;168;p41"/>
          <p:cNvSpPr txBox="1"/>
          <p:nvPr>
            <p:ph type="ctrTitle"/>
          </p:nvPr>
        </p:nvSpPr>
        <p:spPr>
          <a:xfrm>
            <a:off x="-539012" y="2132593"/>
            <a:ext cx="4567800" cy="9462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2400"/>
            </a:lvl1pPr>
            <a:lvl2pPr lvl="1" algn="r">
              <a:lnSpc>
                <a:spcPct val="100000"/>
              </a:lnSpc>
              <a:spcBef>
                <a:spcPts val="0"/>
              </a:spcBef>
              <a:spcAft>
                <a:spcPts val="0"/>
              </a:spcAft>
              <a:buSzPts val="2400"/>
              <a:buNone/>
              <a:defRPr sz="2400"/>
            </a:lvl2pPr>
            <a:lvl3pPr lvl="2" algn="r">
              <a:lnSpc>
                <a:spcPct val="100000"/>
              </a:lnSpc>
              <a:spcBef>
                <a:spcPts val="0"/>
              </a:spcBef>
              <a:spcAft>
                <a:spcPts val="0"/>
              </a:spcAft>
              <a:buSzPts val="2400"/>
              <a:buNone/>
              <a:defRPr sz="2400"/>
            </a:lvl3pPr>
            <a:lvl4pPr lvl="3" algn="r">
              <a:lnSpc>
                <a:spcPct val="100000"/>
              </a:lnSpc>
              <a:spcBef>
                <a:spcPts val="0"/>
              </a:spcBef>
              <a:spcAft>
                <a:spcPts val="0"/>
              </a:spcAft>
              <a:buSzPts val="2400"/>
              <a:buNone/>
              <a:defRPr sz="2400"/>
            </a:lvl4pPr>
            <a:lvl5pPr lvl="4" algn="r">
              <a:lnSpc>
                <a:spcPct val="100000"/>
              </a:lnSpc>
              <a:spcBef>
                <a:spcPts val="0"/>
              </a:spcBef>
              <a:spcAft>
                <a:spcPts val="0"/>
              </a:spcAft>
              <a:buSzPts val="2400"/>
              <a:buNone/>
              <a:defRPr sz="2400"/>
            </a:lvl5pPr>
            <a:lvl6pPr lvl="5" algn="r">
              <a:lnSpc>
                <a:spcPct val="100000"/>
              </a:lnSpc>
              <a:spcBef>
                <a:spcPts val="0"/>
              </a:spcBef>
              <a:spcAft>
                <a:spcPts val="0"/>
              </a:spcAft>
              <a:buSzPts val="2400"/>
              <a:buNone/>
              <a:defRPr sz="2400"/>
            </a:lvl6pPr>
            <a:lvl7pPr lvl="6" algn="r">
              <a:lnSpc>
                <a:spcPct val="100000"/>
              </a:lnSpc>
              <a:spcBef>
                <a:spcPts val="0"/>
              </a:spcBef>
              <a:spcAft>
                <a:spcPts val="0"/>
              </a:spcAft>
              <a:buSzPts val="2400"/>
              <a:buNone/>
              <a:defRPr sz="2400"/>
            </a:lvl7pPr>
            <a:lvl8pPr lvl="7" algn="r">
              <a:lnSpc>
                <a:spcPct val="100000"/>
              </a:lnSpc>
              <a:spcBef>
                <a:spcPts val="0"/>
              </a:spcBef>
              <a:spcAft>
                <a:spcPts val="0"/>
              </a:spcAft>
              <a:buSzPts val="2400"/>
              <a:buNone/>
              <a:defRPr sz="2400"/>
            </a:lvl8pPr>
            <a:lvl9pPr lvl="8" algn="r">
              <a:lnSpc>
                <a:spcPct val="100000"/>
              </a:lnSpc>
              <a:spcBef>
                <a:spcPts val="0"/>
              </a:spcBef>
              <a:spcAft>
                <a:spcPts val="0"/>
              </a:spcAft>
              <a:buSzPts val="2400"/>
              <a:buNone/>
              <a:defRPr sz="2400"/>
            </a:lvl9pPr>
          </a:lstStyle>
          <a:p/>
        </p:txBody>
      </p:sp>
      <p:sp>
        <p:nvSpPr>
          <p:cNvPr id="169" name="Google Shape;169;p41"/>
          <p:cNvSpPr txBox="1"/>
          <p:nvPr>
            <p:ph idx="1" type="subTitle"/>
          </p:nvPr>
        </p:nvSpPr>
        <p:spPr>
          <a:xfrm>
            <a:off x="1231588" y="3202043"/>
            <a:ext cx="2797200" cy="1112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170" name="Google Shape;170;p41"/>
          <p:cNvSpPr txBox="1"/>
          <p:nvPr>
            <p:ph idx="2" type="subTitle"/>
          </p:nvPr>
        </p:nvSpPr>
        <p:spPr>
          <a:xfrm>
            <a:off x="5115470" y="3202043"/>
            <a:ext cx="2797200" cy="1112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71" name="Google Shape;171;p41"/>
          <p:cNvSpPr txBox="1"/>
          <p:nvPr>
            <p:ph idx="3" type="ctrTitle"/>
          </p:nvPr>
        </p:nvSpPr>
        <p:spPr>
          <a:xfrm>
            <a:off x="5115470" y="2132593"/>
            <a:ext cx="4587300" cy="946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Title and three columns">
    <p:bg>
      <p:bgPr>
        <a:solidFill>
          <a:schemeClr val="dk1"/>
        </a:solidFill>
      </p:bgPr>
    </p:bg>
    <p:spTree>
      <p:nvGrpSpPr>
        <p:cNvPr id="172" name="Shape 172"/>
        <p:cNvGrpSpPr/>
        <p:nvPr/>
      </p:nvGrpSpPr>
      <p:grpSpPr>
        <a:xfrm>
          <a:off x="0" y="0"/>
          <a:ext cx="0" cy="0"/>
          <a:chOff x="0" y="0"/>
          <a:chExt cx="0" cy="0"/>
        </a:xfrm>
      </p:grpSpPr>
      <p:sp>
        <p:nvSpPr>
          <p:cNvPr id="173" name="Google Shape;173;p42"/>
          <p:cNvSpPr txBox="1"/>
          <p:nvPr>
            <p:ph type="ctrTitle"/>
          </p:nvPr>
        </p:nvSpPr>
        <p:spPr>
          <a:xfrm>
            <a:off x="723600" y="470625"/>
            <a:ext cx="19458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solidFill>
                  <a:schemeClr val="dk1"/>
                </a:solidFil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74" name="Google Shape;174;p42"/>
          <p:cNvSpPr txBox="1"/>
          <p:nvPr>
            <p:ph idx="1" type="subTitle"/>
          </p:nvPr>
        </p:nvSpPr>
        <p:spPr>
          <a:xfrm>
            <a:off x="4240075" y="1504450"/>
            <a:ext cx="2888400" cy="72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75" name="Google Shape;175;p42"/>
          <p:cNvSpPr txBox="1"/>
          <p:nvPr>
            <p:ph idx="2" type="subTitle"/>
          </p:nvPr>
        </p:nvSpPr>
        <p:spPr>
          <a:xfrm>
            <a:off x="4240075" y="2675938"/>
            <a:ext cx="2888400" cy="72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76" name="Google Shape;176;p42"/>
          <p:cNvSpPr txBox="1"/>
          <p:nvPr>
            <p:ph idx="3" type="ctrTitle"/>
          </p:nvPr>
        </p:nvSpPr>
        <p:spPr>
          <a:xfrm>
            <a:off x="4240075" y="1198100"/>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600"/>
              <a:buNone/>
              <a:defRPr sz="16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177" name="Google Shape;177;p42"/>
          <p:cNvSpPr txBox="1"/>
          <p:nvPr>
            <p:ph idx="4" type="ctrTitle"/>
          </p:nvPr>
        </p:nvSpPr>
        <p:spPr>
          <a:xfrm>
            <a:off x="4240075" y="2362488"/>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600"/>
              <a:buNone/>
              <a:defRPr sz="16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178" name="Google Shape;178;p42"/>
          <p:cNvSpPr txBox="1"/>
          <p:nvPr>
            <p:ph idx="5" type="subTitle"/>
          </p:nvPr>
        </p:nvSpPr>
        <p:spPr>
          <a:xfrm>
            <a:off x="4240075" y="3844975"/>
            <a:ext cx="2888400" cy="7296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ctr">
              <a:lnSpc>
                <a:spcPct val="100000"/>
              </a:lnSpc>
              <a:spcBef>
                <a:spcPts val="0"/>
              </a:spcBef>
              <a:spcAft>
                <a:spcPts val="0"/>
              </a:spcAft>
              <a:buClr>
                <a:srgbClr val="000000"/>
              </a:buClr>
              <a:buSzPts val="1000"/>
              <a:buNone/>
              <a:defRPr sz="1000">
                <a:solidFill>
                  <a:srgbClr val="000000"/>
                </a:solidFill>
              </a:defRPr>
            </a:lvl2pPr>
            <a:lvl3pPr lvl="2" algn="ctr">
              <a:lnSpc>
                <a:spcPct val="100000"/>
              </a:lnSpc>
              <a:spcBef>
                <a:spcPts val="0"/>
              </a:spcBef>
              <a:spcAft>
                <a:spcPts val="0"/>
              </a:spcAft>
              <a:buClr>
                <a:srgbClr val="000000"/>
              </a:buClr>
              <a:buSzPts val="1000"/>
              <a:buNone/>
              <a:defRPr sz="1000">
                <a:solidFill>
                  <a:srgbClr val="000000"/>
                </a:solidFill>
              </a:defRPr>
            </a:lvl3pPr>
            <a:lvl4pPr lvl="3" algn="ctr">
              <a:lnSpc>
                <a:spcPct val="100000"/>
              </a:lnSpc>
              <a:spcBef>
                <a:spcPts val="0"/>
              </a:spcBef>
              <a:spcAft>
                <a:spcPts val="0"/>
              </a:spcAft>
              <a:buClr>
                <a:srgbClr val="000000"/>
              </a:buClr>
              <a:buSzPts val="1000"/>
              <a:buNone/>
              <a:defRPr sz="1000">
                <a:solidFill>
                  <a:srgbClr val="000000"/>
                </a:solidFill>
              </a:defRPr>
            </a:lvl4pPr>
            <a:lvl5pPr lvl="4" algn="ctr">
              <a:lnSpc>
                <a:spcPct val="100000"/>
              </a:lnSpc>
              <a:spcBef>
                <a:spcPts val="0"/>
              </a:spcBef>
              <a:spcAft>
                <a:spcPts val="0"/>
              </a:spcAft>
              <a:buClr>
                <a:srgbClr val="000000"/>
              </a:buClr>
              <a:buSzPts val="1000"/>
              <a:buNone/>
              <a:defRPr sz="1000">
                <a:solidFill>
                  <a:srgbClr val="000000"/>
                </a:solidFill>
              </a:defRPr>
            </a:lvl5pPr>
            <a:lvl6pPr lvl="5" algn="ctr">
              <a:lnSpc>
                <a:spcPct val="100000"/>
              </a:lnSpc>
              <a:spcBef>
                <a:spcPts val="0"/>
              </a:spcBef>
              <a:spcAft>
                <a:spcPts val="0"/>
              </a:spcAft>
              <a:buClr>
                <a:srgbClr val="000000"/>
              </a:buClr>
              <a:buSzPts val="1000"/>
              <a:buNone/>
              <a:defRPr sz="1000">
                <a:solidFill>
                  <a:srgbClr val="000000"/>
                </a:solidFill>
              </a:defRPr>
            </a:lvl6pPr>
            <a:lvl7pPr lvl="6" algn="ctr">
              <a:lnSpc>
                <a:spcPct val="100000"/>
              </a:lnSpc>
              <a:spcBef>
                <a:spcPts val="0"/>
              </a:spcBef>
              <a:spcAft>
                <a:spcPts val="0"/>
              </a:spcAft>
              <a:buClr>
                <a:srgbClr val="000000"/>
              </a:buClr>
              <a:buSzPts val="1000"/>
              <a:buNone/>
              <a:defRPr sz="1000">
                <a:solidFill>
                  <a:srgbClr val="000000"/>
                </a:solidFill>
              </a:defRPr>
            </a:lvl7pPr>
            <a:lvl8pPr lvl="7" algn="ctr">
              <a:lnSpc>
                <a:spcPct val="100000"/>
              </a:lnSpc>
              <a:spcBef>
                <a:spcPts val="0"/>
              </a:spcBef>
              <a:spcAft>
                <a:spcPts val="0"/>
              </a:spcAft>
              <a:buClr>
                <a:srgbClr val="000000"/>
              </a:buClr>
              <a:buSzPts val="1000"/>
              <a:buNone/>
              <a:defRPr sz="1000">
                <a:solidFill>
                  <a:srgbClr val="000000"/>
                </a:solidFill>
              </a:defRPr>
            </a:lvl8pPr>
            <a:lvl9pPr lvl="8" algn="ctr">
              <a:lnSpc>
                <a:spcPct val="100000"/>
              </a:lnSpc>
              <a:spcBef>
                <a:spcPts val="0"/>
              </a:spcBef>
              <a:spcAft>
                <a:spcPts val="0"/>
              </a:spcAft>
              <a:buClr>
                <a:srgbClr val="000000"/>
              </a:buClr>
              <a:buSzPts val="1000"/>
              <a:buNone/>
              <a:defRPr sz="1000">
                <a:solidFill>
                  <a:srgbClr val="000000"/>
                </a:solidFill>
              </a:defRPr>
            </a:lvl9pPr>
          </a:lstStyle>
          <a:p/>
        </p:txBody>
      </p:sp>
      <p:sp>
        <p:nvSpPr>
          <p:cNvPr id="179" name="Google Shape;179;p42"/>
          <p:cNvSpPr txBox="1"/>
          <p:nvPr>
            <p:ph idx="6" type="ctrTitle"/>
          </p:nvPr>
        </p:nvSpPr>
        <p:spPr>
          <a:xfrm>
            <a:off x="4240075" y="3537472"/>
            <a:ext cx="2619300" cy="384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600"/>
              <a:buNone/>
              <a:defRPr sz="16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 and three columns 1">
    <p:spTree>
      <p:nvGrpSpPr>
        <p:cNvPr id="180" name="Shape 180"/>
        <p:cNvGrpSpPr/>
        <p:nvPr/>
      </p:nvGrpSpPr>
      <p:grpSpPr>
        <a:xfrm>
          <a:off x="0" y="0"/>
          <a:ext cx="0" cy="0"/>
          <a:chOff x="0" y="0"/>
          <a:chExt cx="0" cy="0"/>
        </a:xfrm>
      </p:grpSpPr>
      <p:sp>
        <p:nvSpPr>
          <p:cNvPr id="181" name="Google Shape;181;p43"/>
          <p:cNvSpPr txBox="1"/>
          <p:nvPr>
            <p:ph type="ctrTitle"/>
          </p:nvPr>
        </p:nvSpPr>
        <p:spPr>
          <a:xfrm>
            <a:off x="723600" y="470625"/>
            <a:ext cx="14976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82" name="Google Shape;182;p43"/>
          <p:cNvSpPr txBox="1"/>
          <p:nvPr>
            <p:ph idx="2" type="ctrTitle"/>
          </p:nvPr>
        </p:nvSpPr>
        <p:spPr>
          <a:xfrm>
            <a:off x="1386000" y="3425225"/>
            <a:ext cx="1581900" cy="4815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Clr>
                <a:srgbClr val="000000"/>
              </a:buClr>
              <a:buSzPts val="1600"/>
              <a:buNone/>
              <a:defRPr sz="1400"/>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
        <p:nvSpPr>
          <p:cNvPr id="183" name="Google Shape;183;p43"/>
          <p:cNvSpPr txBox="1"/>
          <p:nvPr>
            <p:ph idx="3" type="ctrTitle"/>
          </p:nvPr>
        </p:nvSpPr>
        <p:spPr>
          <a:xfrm>
            <a:off x="3767200" y="2613025"/>
            <a:ext cx="1581900" cy="481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14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184" name="Google Shape;184;p43"/>
          <p:cNvSpPr txBox="1"/>
          <p:nvPr>
            <p:ph idx="4" type="ctrTitle"/>
          </p:nvPr>
        </p:nvSpPr>
        <p:spPr>
          <a:xfrm>
            <a:off x="6148400" y="3425225"/>
            <a:ext cx="1581900" cy="4815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000000"/>
              </a:buClr>
              <a:buSzPts val="1600"/>
              <a:buNone/>
              <a:defRPr sz="14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185" name="Google Shape;185;p43"/>
          <p:cNvSpPr txBox="1"/>
          <p:nvPr>
            <p:ph idx="1" type="subTitle"/>
          </p:nvPr>
        </p:nvSpPr>
        <p:spPr>
          <a:xfrm>
            <a:off x="1386000" y="3778950"/>
            <a:ext cx="1581900" cy="6375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
        <p:nvSpPr>
          <p:cNvPr id="186" name="Google Shape;186;p43"/>
          <p:cNvSpPr txBox="1"/>
          <p:nvPr>
            <p:ph idx="5" type="subTitle"/>
          </p:nvPr>
        </p:nvSpPr>
        <p:spPr>
          <a:xfrm>
            <a:off x="3767200" y="2966750"/>
            <a:ext cx="1581900" cy="637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
        <p:nvSpPr>
          <p:cNvPr id="187" name="Google Shape;187;p43"/>
          <p:cNvSpPr txBox="1"/>
          <p:nvPr>
            <p:ph idx="6" type="subTitle"/>
          </p:nvPr>
        </p:nvSpPr>
        <p:spPr>
          <a:xfrm>
            <a:off x="6148400" y="3778950"/>
            <a:ext cx="1581900" cy="6375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Title and three columns 2">
    <p:spTree>
      <p:nvGrpSpPr>
        <p:cNvPr id="188" name="Shape 188"/>
        <p:cNvGrpSpPr/>
        <p:nvPr/>
      </p:nvGrpSpPr>
      <p:grpSpPr>
        <a:xfrm>
          <a:off x="0" y="0"/>
          <a:ext cx="0" cy="0"/>
          <a:chOff x="0" y="0"/>
          <a:chExt cx="0" cy="0"/>
        </a:xfrm>
      </p:grpSpPr>
      <p:sp>
        <p:nvSpPr>
          <p:cNvPr id="189" name="Google Shape;189;p44"/>
          <p:cNvSpPr txBox="1"/>
          <p:nvPr>
            <p:ph type="ctrTitle"/>
          </p:nvPr>
        </p:nvSpPr>
        <p:spPr>
          <a:xfrm>
            <a:off x="723600" y="470625"/>
            <a:ext cx="14976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90" name="Google Shape;190;p44"/>
          <p:cNvSpPr txBox="1"/>
          <p:nvPr>
            <p:ph idx="2" type="ctrTitle"/>
          </p:nvPr>
        </p:nvSpPr>
        <p:spPr>
          <a:xfrm>
            <a:off x="1170425" y="3123050"/>
            <a:ext cx="1581900" cy="481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1400"/>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
        <p:nvSpPr>
          <p:cNvPr id="191" name="Google Shape;191;p44"/>
          <p:cNvSpPr txBox="1"/>
          <p:nvPr>
            <p:ph idx="3" type="ctrTitle"/>
          </p:nvPr>
        </p:nvSpPr>
        <p:spPr>
          <a:xfrm>
            <a:off x="3781050" y="3123050"/>
            <a:ext cx="1581900" cy="481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14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192" name="Google Shape;192;p44"/>
          <p:cNvSpPr txBox="1"/>
          <p:nvPr>
            <p:ph idx="4" type="ctrTitle"/>
          </p:nvPr>
        </p:nvSpPr>
        <p:spPr>
          <a:xfrm>
            <a:off x="6391675" y="3123050"/>
            <a:ext cx="1581900" cy="481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rgbClr val="000000"/>
              </a:buClr>
              <a:buSzPts val="1600"/>
              <a:buNone/>
              <a:defRPr sz="1400"/>
            </a:lvl1pPr>
            <a:lvl2pPr lvl="1" algn="ctr">
              <a:lnSpc>
                <a:spcPct val="100000"/>
              </a:lnSpc>
              <a:spcBef>
                <a:spcPts val="0"/>
              </a:spcBef>
              <a:spcAft>
                <a:spcPts val="0"/>
              </a:spcAft>
              <a:buClr>
                <a:srgbClr val="000000"/>
              </a:buClr>
              <a:buSzPts val="1600"/>
              <a:buNone/>
              <a:defRPr sz="1600">
                <a:solidFill>
                  <a:srgbClr val="000000"/>
                </a:solidFill>
              </a:defRPr>
            </a:lvl2pPr>
            <a:lvl3pPr lvl="2" algn="ctr">
              <a:lnSpc>
                <a:spcPct val="100000"/>
              </a:lnSpc>
              <a:spcBef>
                <a:spcPts val="0"/>
              </a:spcBef>
              <a:spcAft>
                <a:spcPts val="0"/>
              </a:spcAft>
              <a:buClr>
                <a:srgbClr val="000000"/>
              </a:buClr>
              <a:buSzPts val="1600"/>
              <a:buNone/>
              <a:defRPr sz="1600">
                <a:solidFill>
                  <a:srgbClr val="000000"/>
                </a:solidFill>
              </a:defRPr>
            </a:lvl3pPr>
            <a:lvl4pPr lvl="3" algn="ctr">
              <a:lnSpc>
                <a:spcPct val="100000"/>
              </a:lnSpc>
              <a:spcBef>
                <a:spcPts val="0"/>
              </a:spcBef>
              <a:spcAft>
                <a:spcPts val="0"/>
              </a:spcAft>
              <a:buClr>
                <a:srgbClr val="000000"/>
              </a:buClr>
              <a:buSzPts val="1600"/>
              <a:buNone/>
              <a:defRPr sz="1600">
                <a:solidFill>
                  <a:srgbClr val="000000"/>
                </a:solidFill>
              </a:defRPr>
            </a:lvl4pPr>
            <a:lvl5pPr lvl="4" algn="ctr">
              <a:lnSpc>
                <a:spcPct val="100000"/>
              </a:lnSpc>
              <a:spcBef>
                <a:spcPts val="0"/>
              </a:spcBef>
              <a:spcAft>
                <a:spcPts val="0"/>
              </a:spcAft>
              <a:buClr>
                <a:srgbClr val="000000"/>
              </a:buClr>
              <a:buSzPts val="1600"/>
              <a:buNone/>
              <a:defRPr sz="1600">
                <a:solidFill>
                  <a:srgbClr val="000000"/>
                </a:solidFill>
              </a:defRPr>
            </a:lvl5pPr>
            <a:lvl6pPr lvl="5" algn="ctr">
              <a:lnSpc>
                <a:spcPct val="100000"/>
              </a:lnSpc>
              <a:spcBef>
                <a:spcPts val="0"/>
              </a:spcBef>
              <a:spcAft>
                <a:spcPts val="0"/>
              </a:spcAft>
              <a:buClr>
                <a:srgbClr val="000000"/>
              </a:buClr>
              <a:buSzPts val="1600"/>
              <a:buNone/>
              <a:defRPr sz="1600">
                <a:solidFill>
                  <a:srgbClr val="000000"/>
                </a:solidFill>
              </a:defRPr>
            </a:lvl6pPr>
            <a:lvl7pPr lvl="6" algn="ctr">
              <a:lnSpc>
                <a:spcPct val="100000"/>
              </a:lnSpc>
              <a:spcBef>
                <a:spcPts val="0"/>
              </a:spcBef>
              <a:spcAft>
                <a:spcPts val="0"/>
              </a:spcAft>
              <a:buClr>
                <a:srgbClr val="000000"/>
              </a:buClr>
              <a:buSzPts val="1600"/>
              <a:buNone/>
              <a:defRPr sz="1600">
                <a:solidFill>
                  <a:srgbClr val="000000"/>
                </a:solidFill>
              </a:defRPr>
            </a:lvl7pPr>
            <a:lvl8pPr lvl="7" algn="ctr">
              <a:lnSpc>
                <a:spcPct val="100000"/>
              </a:lnSpc>
              <a:spcBef>
                <a:spcPts val="0"/>
              </a:spcBef>
              <a:spcAft>
                <a:spcPts val="0"/>
              </a:spcAft>
              <a:buClr>
                <a:srgbClr val="000000"/>
              </a:buClr>
              <a:buSzPts val="1600"/>
              <a:buNone/>
              <a:defRPr sz="1600">
                <a:solidFill>
                  <a:srgbClr val="000000"/>
                </a:solidFill>
              </a:defRPr>
            </a:lvl8pPr>
            <a:lvl9pPr lvl="8" algn="ctr">
              <a:lnSpc>
                <a:spcPct val="100000"/>
              </a:lnSpc>
              <a:spcBef>
                <a:spcPts val="0"/>
              </a:spcBef>
              <a:spcAft>
                <a:spcPts val="0"/>
              </a:spcAft>
              <a:buClr>
                <a:srgbClr val="000000"/>
              </a:buClr>
              <a:buSzPts val="1600"/>
              <a:buNone/>
              <a:defRPr sz="1600">
                <a:solidFill>
                  <a:srgbClr val="000000"/>
                </a:solidFill>
              </a:defRPr>
            </a:lvl9pPr>
          </a:lstStyle>
          <a:p/>
        </p:txBody>
      </p:sp>
      <p:sp>
        <p:nvSpPr>
          <p:cNvPr id="193" name="Google Shape;193;p44"/>
          <p:cNvSpPr txBox="1"/>
          <p:nvPr>
            <p:ph idx="1" type="subTitle"/>
          </p:nvPr>
        </p:nvSpPr>
        <p:spPr>
          <a:xfrm>
            <a:off x="1170425" y="3552975"/>
            <a:ext cx="1581900" cy="48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
        <p:nvSpPr>
          <p:cNvPr id="194" name="Google Shape;194;p44"/>
          <p:cNvSpPr txBox="1"/>
          <p:nvPr>
            <p:ph idx="5" type="subTitle"/>
          </p:nvPr>
        </p:nvSpPr>
        <p:spPr>
          <a:xfrm>
            <a:off x="3781050" y="3552975"/>
            <a:ext cx="1581900" cy="48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
        <p:nvSpPr>
          <p:cNvPr id="195" name="Google Shape;195;p44"/>
          <p:cNvSpPr txBox="1"/>
          <p:nvPr>
            <p:ph idx="6" type="subTitle"/>
          </p:nvPr>
        </p:nvSpPr>
        <p:spPr>
          <a:xfrm>
            <a:off x="6391675" y="3552975"/>
            <a:ext cx="1581900" cy="481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rgbClr val="000000"/>
              </a:buClr>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Clr>
                <a:srgbClr val="000000"/>
              </a:buClr>
              <a:buSzPts val="1000"/>
              <a:buNone/>
              <a:defRPr sz="1000">
                <a:solidFill>
                  <a:srgbClr val="000000"/>
                </a:solidFill>
              </a:defRPr>
            </a:lvl2pPr>
            <a:lvl3pPr lvl="2" algn="r">
              <a:lnSpc>
                <a:spcPct val="100000"/>
              </a:lnSpc>
              <a:spcBef>
                <a:spcPts val="0"/>
              </a:spcBef>
              <a:spcAft>
                <a:spcPts val="0"/>
              </a:spcAft>
              <a:buClr>
                <a:srgbClr val="000000"/>
              </a:buClr>
              <a:buSzPts val="1000"/>
              <a:buNone/>
              <a:defRPr sz="1000">
                <a:solidFill>
                  <a:srgbClr val="000000"/>
                </a:solidFill>
              </a:defRPr>
            </a:lvl3pPr>
            <a:lvl4pPr lvl="3" algn="r">
              <a:lnSpc>
                <a:spcPct val="100000"/>
              </a:lnSpc>
              <a:spcBef>
                <a:spcPts val="0"/>
              </a:spcBef>
              <a:spcAft>
                <a:spcPts val="0"/>
              </a:spcAft>
              <a:buClr>
                <a:srgbClr val="000000"/>
              </a:buClr>
              <a:buSzPts val="1000"/>
              <a:buNone/>
              <a:defRPr sz="1000">
                <a:solidFill>
                  <a:srgbClr val="000000"/>
                </a:solidFill>
              </a:defRPr>
            </a:lvl4pPr>
            <a:lvl5pPr lvl="4" algn="r">
              <a:lnSpc>
                <a:spcPct val="100000"/>
              </a:lnSpc>
              <a:spcBef>
                <a:spcPts val="0"/>
              </a:spcBef>
              <a:spcAft>
                <a:spcPts val="0"/>
              </a:spcAft>
              <a:buClr>
                <a:srgbClr val="000000"/>
              </a:buClr>
              <a:buSzPts val="1000"/>
              <a:buNone/>
              <a:defRPr sz="1000">
                <a:solidFill>
                  <a:srgbClr val="000000"/>
                </a:solidFill>
              </a:defRPr>
            </a:lvl5pPr>
            <a:lvl6pPr lvl="5" algn="r">
              <a:lnSpc>
                <a:spcPct val="100000"/>
              </a:lnSpc>
              <a:spcBef>
                <a:spcPts val="0"/>
              </a:spcBef>
              <a:spcAft>
                <a:spcPts val="0"/>
              </a:spcAft>
              <a:buClr>
                <a:srgbClr val="000000"/>
              </a:buClr>
              <a:buSzPts val="1000"/>
              <a:buNone/>
              <a:defRPr sz="1000">
                <a:solidFill>
                  <a:srgbClr val="000000"/>
                </a:solidFill>
              </a:defRPr>
            </a:lvl6pPr>
            <a:lvl7pPr lvl="6" algn="r">
              <a:lnSpc>
                <a:spcPct val="100000"/>
              </a:lnSpc>
              <a:spcBef>
                <a:spcPts val="0"/>
              </a:spcBef>
              <a:spcAft>
                <a:spcPts val="0"/>
              </a:spcAft>
              <a:buClr>
                <a:srgbClr val="000000"/>
              </a:buClr>
              <a:buSzPts val="1000"/>
              <a:buNone/>
              <a:defRPr sz="1000">
                <a:solidFill>
                  <a:srgbClr val="000000"/>
                </a:solidFill>
              </a:defRPr>
            </a:lvl7pPr>
            <a:lvl8pPr lvl="7" algn="r">
              <a:lnSpc>
                <a:spcPct val="100000"/>
              </a:lnSpc>
              <a:spcBef>
                <a:spcPts val="0"/>
              </a:spcBef>
              <a:spcAft>
                <a:spcPts val="0"/>
              </a:spcAft>
              <a:buClr>
                <a:srgbClr val="000000"/>
              </a:buClr>
              <a:buSzPts val="1000"/>
              <a:buNone/>
              <a:defRPr sz="1000">
                <a:solidFill>
                  <a:srgbClr val="000000"/>
                </a:solidFill>
              </a:defRPr>
            </a:lvl8pPr>
            <a:lvl9pPr lvl="8" algn="r">
              <a:lnSpc>
                <a:spcPct val="100000"/>
              </a:lnSpc>
              <a:spcBef>
                <a:spcPts val="0"/>
              </a:spcBef>
              <a:spcAft>
                <a:spcPts val="0"/>
              </a:spcAft>
              <a:buClr>
                <a:srgbClr val="000000"/>
              </a:buClr>
              <a:buSzPts val="1000"/>
              <a:buNone/>
              <a:defRPr sz="1000">
                <a:solidFill>
                  <a:srgbClr val="000000"/>
                </a:solidFill>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Title and three columns 3">
    <p:spTree>
      <p:nvGrpSpPr>
        <p:cNvPr id="196" name="Shape 196"/>
        <p:cNvGrpSpPr/>
        <p:nvPr/>
      </p:nvGrpSpPr>
      <p:grpSpPr>
        <a:xfrm>
          <a:off x="0" y="0"/>
          <a:ext cx="0" cy="0"/>
          <a:chOff x="0" y="0"/>
          <a:chExt cx="0" cy="0"/>
        </a:xfrm>
      </p:grpSpPr>
      <p:sp>
        <p:nvSpPr>
          <p:cNvPr id="197" name="Google Shape;197;p45"/>
          <p:cNvSpPr txBox="1"/>
          <p:nvPr>
            <p:ph type="ctrTitle"/>
          </p:nvPr>
        </p:nvSpPr>
        <p:spPr>
          <a:xfrm>
            <a:off x="723600" y="470622"/>
            <a:ext cx="17538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198" name="Google Shape;198;p45">
            <a:hlinkClick action="ppaction://hlinksldjump" r:id="rId2"/>
          </p:cNvPr>
          <p:cNvSpPr txBox="1"/>
          <p:nvPr>
            <p:ph idx="2" type="ctrTitle"/>
          </p:nvPr>
        </p:nvSpPr>
        <p:spPr>
          <a:xfrm>
            <a:off x="725626" y="3784901"/>
            <a:ext cx="11700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199" name="Google Shape;199;p45"/>
          <p:cNvSpPr txBox="1"/>
          <p:nvPr>
            <p:ph idx="1" type="subTitle"/>
          </p:nvPr>
        </p:nvSpPr>
        <p:spPr>
          <a:xfrm>
            <a:off x="725625" y="4291560"/>
            <a:ext cx="1906500" cy="40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00" name="Google Shape;200;p45">
            <a:hlinkClick action="ppaction://hlinksldjump" r:id="rId3"/>
          </p:cNvPr>
          <p:cNvSpPr txBox="1"/>
          <p:nvPr>
            <p:ph idx="3" type="title"/>
          </p:nvPr>
        </p:nvSpPr>
        <p:spPr>
          <a:xfrm>
            <a:off x="725637" y="3219993"/>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01" name="Google Shape;201;p45">
            <a:hlinkClick action="ppaction://hlinksldjump" r:id="rId4"/>
          </p:cNvPr>
          <p:cNvSpPr txBox="1"/>
          <p:nvPr>
            <p:ph idx="4" type="ctrTitle"/>
          </p:nvPr>
        </p:nvSpPr>
        <p:spPr>
          <a:xfrm>
            <a:off x="2870600" y="3781500"/>
            <a:ext cx="11700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02" name="Google Shape;202;p45"/>
          <p:cNvSpPr txBox="1"/>
          <p:nvPr>
            <p:ph idx="5" type="subTitle"/>
          </p:nvPr>
        </p:nvSpPr>
        <p:spPr>
          <a:xfrm>
            <a:off x="2870596" y="4287854"/>
            <a:ext cx="1976700" cy="40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03" name="Google Shape;203;p45">
            <a:hlinkClick action="ppaction://hlinksldjump" r:id="rId5"/>
          </p:cNvPr>
          <p:cNvSpPr txBox="1"/>
          <p:nvPr>
            <p:ph idx="6" type="title"/>
          </p:nvPr>
        </p:nvSpPr>
        <p:spPr>
          <a:xfrm>
            <a:off x="2870612" y="3216594"/>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
        <p:nvSpPr>
          <p:cNvPr id="204" name="Google Shape;204;p45">
            <a:hlinkClick action="ppaction://hlinksldjump" r:id="rId6"/>
          </p:cNvPr>
          <p:cNvSpPr txBox="1"/>
          <p:nvPr>
            <p:ph idx="7" type="ctrTitle"/>
          </p:nvPr>
        </p:nvSpPr>
        <p:spPr>
          <a:xfrm>
            <a:off x="5015575" y="3781525"/>
            <a:ext cx="11700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05" name="Google Shape;205;p45"/>
          <p:cNvSpPr txBox="1"/>
          <p:nvPr>
            <p:ph idx="8" type="subTitle"/>
          </p:nvPr>
        </p:nvSpPr>
        <p:spPr>
          <a:xfrm>
            <a:off x="5015575" y="4287865"/>
            <a:ext cx="1906500" cy="401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l">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06" name="Google Shape;206;p45">
            <a:hlinkClick action="ppaction://hlinksldjump" r:id="rId7"/>
          </p:cNvPr>
          <p:cNvSpPr txBox="1"/>
          <p:nvPr>
            <p:ph idx="9" type="title"/>
          </p:nvPr>
        </p:nvSpPr>
        <p:spPr>
          <a:xfrm>
            <a:off x="5015587" y="3216604"/>
            <a:ext cx="17538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 and four columns">
    <p:bg>
      <p:bgPr>
        <a:solidFill>
          <a:schemeClr val="dk1"/>
        </a:solidFill>
      </p:bgPr>
    </p:bg>
    <p:spTree>
      <p:nvGrpSpPr>
        <p:cNvPr id="207" name="Shape 207"/>
        <p:cNvGrpSpPr/>
        <p:nvPr/>
      </p:nvGrpSpPr>
      <p:grpSpPr>
        <a:xfrm>
          <a:off x="0" y="0"/>
          <a:ext cx="0" cy="0"/>
          <a:chOff x="0" y="0"/>
          <a:chExt cx="0" cy="0"/>
        </a:xfrm>
      </p:grpSpPr>
      <p:sp>
        <p:nvSpPr>
          <p:cNvPr id="208" name="Google Shape;208;p46"/>
          <p:cNvSpPr txBox="1"/>
          <p:nvPr>
            <p:ph type="ctrTitle"/>
          </p:nvPr>
        </p:nvSpPr>
        <p:spPr>
          <a:xfrm>
            <a:off x="723600" y="470625"/>
            <a:ext cx="1616100" cy="457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09" name="Google Shape;209;p46"/>
          <p:cNvSpPr txBox="1"/>
          <p:nvPr>
            <p:ph idx="2" type="ctrTitle"/>
          </p:nvPr>
        </p:nvSpPr>
        <p:spPr>
          <a:xfrm>
            <a:off x="1967544" y="1602843"/>
            <a:ext cx="24294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210" name="Google Shape;210;p46"/>
          <p:cNvSpPr txBox="1"/>
          <p:nvPr>
            <p:ph idx="1" type="subTitle"/>
          </p:nvPr>
        </p:nvSpPr>
        <p:spPr>
          <a:xfrm>
            <a:off x="2269044" y="2064316"/>
            <a:ext cx="18264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11" name="Google Shape;211;p46"/>
          <p:cNvSpPr txBox="1"/>
          <p:nvPr>
            <p:ph idx="3" type="ctrTitle"/>
          </p:nvPr>
        </p:nvSpPr>
        <p:spPr>
          <a:xfrm>
            <a:off x="4747031" y="1602843"/>
            <a:ext cx="24294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
        <p:nvSpPr>
          <p:cNvPr id="212" name="Google Shape;212;p46"/>
          <p:cNvSpPr txBox="1"/>
          <p:nvPr>
            <p:ph idx="4" type="subTitle"/>
          </p:nvPr>
        </p:nvSpPr>
        <p:spPr>
          <a:xfrm>
            <a:off x="5048531" y="2064313"/>
            <a:ext cx="18264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213" name="Google Shape;213;p46"/>
          <p:cNvSpPr txBox="1"/>
          <p:nvPr>
            <p:ph idx="5" type="ctrTitle"/>
          </p:nvPr>
        </p:nvSpPr>
        <p:spPr>
          <a:xfrm>
            <a:off x="1967544" y="3229976"/>
            <a:ext cx="24294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l">
              <a:lnSpc>
                <a:spcPct val="100000"/>
              </a:lnSpc>
              <a:spcBef>
                <a:spcPts val="0"/>
              </a:spcBef>
              <a:spcAft>
                <a:spcPts val="0"/>
              </a:spcAft>
              <a:buClr>
                <a:srgbClr val="000000"/>
              </a:buClr>
              <a:buSzPts val="1600"/>
              <a:buNone/>
              <a:defRPr sz="1600">
                <a:solidFill>
                  <a:srgbClr val="000000"/>
                </a:solidFill>
              </a:defRPr>
            </a:lvl2pPr>
            <a:lvl3pPr lvl="2" algn="l">
              <a:lnSpc>
                <a:spcPct val="100000"/>
              </a:lnSpc>
              <a:spcBef>
                <a:spcPts val="0"/>
              </a:spcBef>
              <a:spcAft>
                <a:spcPts val="0"/>
              </a:spcAft>
              <a:buClr>
                <a:srgbClr val="000000"/>
              </a:buClr>
              <a:buSzPts val="1600"/>
              <a:buNone/>
              <a:defRPr sz="1600">
                <a:solidFill>
                  <a:srgbClr val="000000"/>
                </a:solidFill>
              </a:defRPr>
            </a:lvl3pPr>
            <a:lvl4pPr lvl="3" algn="l">
              <a:lnSpc>
                <a:spcPct val="100000"/>
              </a:lnSpc>
              <a:spcBef>
                <a:spcPts val="0"/>
              </a:spcBef>
              <a:spcAft>
                <a:spcPts val="0"/>
              </a:spcAft>
              <a:buClr>
                <a:srgbClr val="000000"/>
              </a:buClr>
              <a:buSzPts val="1600"/>
              <a:buNone/>
              <a:defRPr sz="1600">
                <a:solidFill>
                  <a:srgbClr val="000000"/>
                </a:solidFill>
              </a:defRPr>
            </a:lvl4pPr>
            <a:lvl5pPr lvl="4" algn="l">
              <a:lnSpc>
                <a:spcPct val="100000"/>
              </a:lnSpc>
              <a:spcBef>
                <a:spcPts val="0"/>
              </a:spcBef>
              <a:spcAft>
                <a:spcPts val="0"/>
              </a:spcAft>
              <a:buClr>
                <a:srgbClr val="000000"/>
              </a:buClr>
              <a:buSzPts val="1600"/>
              <a:buNone/>
              <a:defRPr sz="1600">
                <a:solidFill>
                  <a:srgbClr val="000000"/>
                </a:solidFill>
              </a:defRPr>
            </a:lvl5pPr>
            <a:lvl6pPr lvl="5" algn="l">
              <a:lnSpc>
                <a:spcPct val="100000"/>
              </a:lnSpc>
              <a:spcBef>
                <a:spcPts val="0"/>
              </a:spcBef>
              <a:spcAft>
                <a:spcPts val="0"/>
              </a:spcAft>
              <a:buClr>
                <a:srgbClr val="000000"/>
              </a:buClr>
              <a:buSzPts val="1600"/>
              <a:buNone/>
              <a:defRPr sz="1600">
                <a:solidFill>
                  <a:srgbClr val="000000"/>
                </a:solidFill>
              </a:defRPr>
            </a:lvl6pPr>
            <a:lvl7pPr lvl="6" algn="l">
              <a:lnSpc>
                <a:spcPct val="100000"/>
              </a:lnSpc>
              <a:spcBef>
                <a:spcPts val="0"/>
              </a:spcBef>
              <a:spcAft>
                <a:spcPts val="0"/>
              </a:spcAft>
              <a:buClr>
                <a:srgbClr val="000000"/>
              </a:buClr>
              <a:buSzPts val="1600"/>
              <a:buNone/>
              <a:defRPr sz="1600">
                <a:solidFill>
                  <a:srgbClr val="000000"/>
                </a:solidFill>
              </a:defRPr>
            </a:lvl7pPr>
            <a:lvl8pPr lvl="7" algn="l">
              <a:lnSpc>
                <a:spcPct val="100000"/>
              </a:lnSpc>
              <a:spcBef>
                <a:spcPts val="0"/>
              </a:spcBef>
              <a:spcAft>
                <a:spcPts val="0"/>
              </a:spcAft>
              <a:buClr>
                <a:srgbClr val="000000"/>
              </a:buClr>
              <a:buSzPts val="1600"/>
              <a:buNone/>
              <a:defRPr sz="1600">
                <a:solidFill>
                  <a:srgbClr val="000000"/>
                </a:solidFill>
              </a:defRPr>
            </a:lvl8pPr>
            <a:lvl9pPr lvl="8" algn="l">
              <a:lnSpc>
                <a:spcPct val="100000"/>
              </a:lnSpc>
              <a:spcBef>
                <a:spcPts val="0"/>
              </a:spcBef>
              <a:spcAft>
                <a:spcPts val="0"/>
              </a:spcAft>
              <a:buClr>
                <a:srgbClr val="000000"/>
              </a:buClr>
              <a:buSzPts val="1600"/>
              <a:buNone/>
              <a:defRPr sz="1600">
                <a:solidFill>
                  <a:srgbClr val="000000"/>
                </a:solidFill>
              </a:defRPr>
            </a:lvl9pPr>
          </a:lstStyle>
          <a:p/>
        </p:txBody>
      </p:sp>
      <p:sp>
        <p:nvSpPr>
          <p:cNvPr id="214" name="Google Shape;214;p46"/>
          <p:cNvSpPr txBox="1"/>
          <p:nvPr>
            <p:ph idx="6" type="subTitle"/>
          </p:nvPr>
        </p:nvSpPr>
        <p:spPr>
          <a:xfrm>
            <a:off x="2269044" y="3691450"/>
            <a:ext cx="18264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15" name="Google Shape;215;p46"/>
          <p:cNvSpPr txBox="1"/>
          <p:nvPr>
            <p:ph idx="7" type="ctrTitle"/>
          </p:nvPr>
        </p:nvSpPr>
        <p:spPr>
          <a:xfrm>
            <a:off x="4747031" y="3247354"/>
            <a:ext cx="24294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600"/>
              <a:buNone/>
              <a:defRPr sz="1600"/>
            </a:lvl1pPr>
            <a:lvl2pPr lvl="1" algn="r">
              <a:lnSpc>
                <a:spcPct val="100000"/>
              </a:lnSpc>
              <a:spcBef>
                <a:spcPts val="0"/>
              </a:spcBef>
              <a:spcAft>
                <a:spcPts val="0"/>
              </a:spcAft>
              <a:buClr>
                <a:srgbClr val="000000"/>
              </a:buClr>
              <a:buSzPts val="1600"/>
              <a:buNone/>
              <a:defRPr sz="1600">
                <a:solidFill>
                  <a:srgbClr val="000000"/>
                </a:solidFill>
              </a:defRPr>
            </a:lvl2pPr>
            <a:lvl3pPr lvl="2" algn="r">
              <a:lnSpc>
                <a:spcPct val="100000"/>
              </a:lnSpc>
              <a:spcBef>
                <a:spcPts val="0"/>
              </a:spcBef>
              <a:spcAft>
                <a:spcPts val="0"/>
              </a:spcAft>
              <a:buClr>
                <a:srgbClr val="000000"/>
              </a:buClr>
              <a:buSzPts val="1600"/>
              <a:buNone/>
              <a:defRPr sz="1600">
                <a:solidFill>
                  <a:srgbClr val="000000"/>
                </a:solidFill>
              </a:defRPr>
            </a:lvl3pPr>
            <a:lvl4pPr lvl="3" algn="r">
              <a:lnSpc>
                <a:spcPct val="100000"/>
              </a:lnSpc>
              <a:spcBef>
                <a:spcPts val="0"/>
              </a:spcBef>
              <a:spcAft>
                <a:spcPts val="0"/>
              </a:spcAft>
              <a:buClr>
                <a:srgbClr val="000000"/>
              </a:buClr>
              <a:buSzPts val="1600"/>
              <a:buNone/>
              <a:defRPr sz="1600">
                <a:solidFill>
                  <a:srgbClr val="000000"/>
                </a:solidFill>
              </a:defRPr>
            </a:lvl4pPr>
            <a:lvl5pPr lvl="4" algn="r">
              <a:lnSpc>
                <a:spcPct val="100000"/>
              </a:lnSpc>
              <a:spcBef>
                <a:spcPts val="0"/>
              </a:spcBef>
              <a:spcAft>
                <a:spcPts val="0"/>
              </a:spcAft>
              <a:buClr>
                <a:srgbClr val="000000"/>
              </a:buClr>
              <a:buSzPts val="1600"/>
              <a:buNone/>
              <a:defRPr sz="1600">
                <a:solidFill>
                  <a:srgbClr val="000000"/>
                </a:solidFill>
              </a:defRPr>
            </a:lvl5pPr>
            <a:lvl6pPr lvl="5" algn="r">
              <a:lnSpc>
                <a:spcPct val="100000"/>
              </a:lnSpc>
              <a:spcBef>
                <a:spcPts val="0"/>
              </a:spcBef>
              <a:spcAft>
                <a:spcPts val="0"/>
              </a:spcAft>
              <a:buClr>
                <a:srgbClr val="000000"/>
              </a:buClr>
              <a:buSzPts val="1600"/>
              <a:buNone/>
              <a:defRPr sz="1600">
                <a:solidFill>
                  <a:srgbClr val="000000"/>
                </a:solidFill>
              </a:defRPr>
            </a:lvl6pPr>
            <a:lvl7pPr lvl="6" algn="r">
              <a:lnSpc>
                <a:spcPct val="100000"/>
              </a:lnSpc>
              <a:spcBef>
                <a:spcPts val="0"/>
              </a:spcBef>
              <a:spcAft>
                <a:spcPts val="0"/>
              </a:spcAft>
              <a:buClr>
                <a:srgbClr val="000000"/>
              </a:buClr>
              <a:buSzPts val="1600"/>
              <a:buNone/>
              <a:defRPr sz="1600">
                <a:solidFill>
                  <a:srgbClr val="000000"/>
                </a:solidFill>
              </a:defRPr>
            </a:lvl7pPr>
            <a:lvl8pPr lvl="7" algn="r">
              <a:lnSpc>
                <a:spcPct val="100000"/>
              </a:lnSpc>
              <a:spcBef>
                <a:spcPts val="0"/>
              </a:spcBef>
              <a:spcAft>
                <a:spcPts val="0"/>
              </a:spcAft>
              <a:buClr>
                <a:srgbClr val="000000"/>
              </a:buClr>
              <a:buSzPts val="1600"/>
              <a:buNone/>
              <a:defRPr sz="1600">
                <a:solidFill>
                  <a:srgbClr val="000000"/>
                </a:solidFill>
              </a:defRPr>
            </a:lvl8pPr>
            <a:lvl9pPr lvl="8" algn="r">
              <a:lnSpc>
                <a:spcPct val="100000"/>
              </a:lnSpc>
              <a:spcBef>
                <a:spcPts val="0"/>
              </a:spcBef>
              <a:spcAft>
                <a:spcPts val="0"/>
              </a:spcAft>
              <a:buClr>
                <a:srgbClr val="000000"/>
              </a:buClr>
              <a:buSzPts val="1600"/>
              <a:buNone/>
              <a:defRPr sz="1600">
                <a:solidFill>
                  <a:srgbClr val="000000"/>
                </a:solidFill>
              </a:defRPr>
            </a:lvl9pPr>
          </a:lstStyle>
          <a:p/>
        </p:txBody>
      </p:sp>
      <p:sp>
        <p:nvSpPr>
          <p:cNvPr id="216" name="Google Shape;216;p46"/>
          <p:cNvSpPr txBox="1"/>
          <p:nvPr>
            <p:ph idx="8" type="subTitle"/>
          </p:nvPr>
        </p:nvSpPr>
        <p:spPr>
          <a:xfrm>
            <a:off x="5048531" y="3708824"/>
            <a:ext cx="1826400" cy="36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 and four columns 1">
    <p:bg>
      <p:bgPr>
        <a:solidFill>
          <a:schemeClr val="dk1"/>
        </a:solidFill>
      </p:bgPr>
    </p:bg>
    <p:spTree>
      <p:nvGrpSpPr>
        <p:cNvPr id="217" name="Shape 217"/>
        <p:cNvGrpSpPr/>
        <p:nvPr/>
      </p:nvGrpSpPr>
      <p:grpSpPr>
        <a:xfrm>
          <a:off x="0" y="0"/>
          <a:ext cx="0" cy="0"/>
          <a:chOff x="0" y="0"/>
          <a:chExt cx="0" cy="0"/>
        </a:xfrm>
      </p:grpSpPr>
      <p:sp>
        <p:nvSpPr>
          <p:cNvPr id="218" name="Google Shape;218;p47"/>
          <p:cNvSpPr txBox="1"/>
          <p:nvPr>
            <p:ph type="ctrTitle"/>
          </p:nvPr>
        </p:nvSpPr>
        <p:spPr>
          <a:xfrm>
            <a:off x="723600" y="470625"/>
            <a:ext cx="17070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19" name="Google Shape;219;p47"/>
          <p:cNvSpPr txBox="1"/>
          <p:nvPr>
            <p:ph idx="2" type="ctrTitle"/>
          </p:nvPr>
        </p:nvSpPr>
        <p:spPr>
          <a:xfrm>
            <a:off x="1610575" y="1611625"/>
            <a:ext cx="1853100" cy="314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4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220" name="Google Shape;220;p47"/>
          <p:cNvSpPr txBox="1"/>
          <p:nvPr>
            <p:ph idx="3" type="ctrTitle"/>
          </p:nvPr>
        </p:nvSpPr>
        <p:spPr>
          <a:xfrm>
            <a:off x="5707025" y="1613761"/>
            <a:ext cx="1853100" cy="31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21" name="Google Shape;221;p47"/>
          <p:cNvSpPr txBox="1"/>
          <p:nvPr>
            <p:ph idx="4" type="ctrTitle"/>
          </p:nvPr>
        </p:nvSpPr>
        <p:spPr>
          <a:xfrm>
            <a:off x="1610575" y="3135908"/>
            <a:ext cx="1853100" cy="314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14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222" name="Google Shape;222;p47"/>
          <p:cNvSpPr txBox="1"/>
          <p:nvPr>
            <p:ph idx="5" type="ctrTitle"/>
          </p:nvPr>
        </p:nvSpPr>
        <p:spPr>
          <a:xfrm>
            <a:off x="5707025" y="3144067"/>
            <a:ext cx="1853100" cy="31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4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23" name="Google Shape;223;p47"/>
          <p:cNvSpPr txBox="1"/>
          <p:nvPr>
            <p:ph idx="1" type="subTitle"/>
          </p:nvPr>
        </p:nvSpPr>
        <p:spPr>
          <a:xfrm>
            <a:off x="5707025" y="3431480"/>
            <a:ext cx="1853100" cy="36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24" name="Google Shape;224;p47"/>
          <p:cNvSpPr txBox="1"/>
          <p:nvPr>
            <p:ph idx="6" type="subTitle"/>
          </p:nvPr>
        </p:nvSpPr>
        <p:spPr>
          <a:xfrm>
            <a:off x="1610575" y="1904875"/>
            <a:ext cx="1853100" cy="367800"/>
          </a:xfrm>
          <a:prstGeom prst="rect">
            <a:avLst/>
          </a:prstGeom>
          <a:noFill/>
          <a:ln>
            <a:noFill/>
          </a:ln>
        </p:spPr>
        <p:txBody>
          <a:bodyPr anchorCtr="0" anchor="t" bIns="91425" lIns="91425" spcFirstLastPara="1" rIns="91425" wrap="square" tIns="91425">
            <a:noAutofit/>
          </a:bodyPr>
          <a:lstStyle>
            <a:lvl1pPr lvl="0" algn="r">
              <a:lnSpc>
                <a:spcPct val="115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225" name="Google Shape;225;p47"/>
          <p:cNvSpPr txBox="1"/>
          <p:nvPr>
            <p:ph idx="7" type="subTitle"/>
          </p:nvPr>
        </p:nvSpPr>
        <p:spPr>
          <a:xfrm>
            <a:off x="1610575" y="3420719"/>
            <a:ext cx="1853100" cy="36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226" name="Google Shape;226;p47"/>
          <p:cNvSpPr txBox="1"/>
          <p:nvPr>
            <p:ph idx="8" type="subTitle"/>
          </p:nvPr>
        </p:nvSpPr>
        <p:spPr>
          <a:xfrm>
            <a:off x="5707025" y="1901903"/>
            <a:ext cx="1853100" cy="3678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Title and four columns 2">
    <p:bg>
      <p:bgPr>
        <a:solidFill>
          <a:schemeClr val="dk1"/>
        </a:solidFill>
      </p:bgPr>
    </p:bg>
    <p:spTree>
      <p:nvGrpSpPr>
        <p:cNvPr id="227" name="Shape 227"/>
        <p:cNvGrpSpPr/>
        <p:nvPr/>
      </p:nvGrpSpPr>
      <p:grpSpPr>
        <a:xfrm>
          <a:off x="0" y="0"/>
          <a:ext cx="0" cy="0"/>
          <a:chOff x="0" y="0"/>
          <a:chExt cx="0" cy="0"/>
        </a:xfrm>
      </p:grpSpPr>
      <p:sp>
        <p:nvSpPr>
          <p:cNvPr id="228" name="Google Shape;228;p48"/>
          <p:cNvSpPr txBox="1"/>
          <p:nvPr>
            <p:ph type="ctrTitle"/>
          </p:nvPr>
        </p:nvSpPr>
        <p:spPr>
          <a:xfrm>
            <a:off x="723600" y="470625"/>
            <a:ext cx="1707000" cy="70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29" name="Google Shape;229;p48"/>
          <p:cNvSpPr txBox="1"/>
          <p:nvPr>
            <p:ph idx="2" type="ctrTitle"/>
          </p:nvPr>
        </p:nvSpPr>
        <p:spPr>
          <a:xfrm>
            <a:off x="1627625" y="2937725"/>
            <a:ext cx="2873400" cy="36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230" name="Google Shape;230;p48"/>
          <p:cNvSpPr txBox="1"/>
          <p:nvPr>
            <p:ph idx="3" type="ctrTitle"/>
          </p:nvPr>
        </p:nvSpPr>
        <p:spPr>
          <a:xfrm>
            <a:off x="1627625" y="1302300"/>
            <a:ext cx="2873400" cy="36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31" name="Google Shape;231;p48"/>
          <p:cNvSpPr txBox="1"/>
          <p:nvPr>
            <p:ph idx="4" type="ctrTitle"/>
          </p:nvPr>
        </p:nvSpPr>
        <p:spPr>
          <a:xfrm>
            <a:off x="1627625" y="3749525"/>
            <a:ext cx="2873400" cy="36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r">
              <a:lnSpc>
                <a:spcPct val="100000"/>
              </a:lnSpc>
              <a:spcBef>
                <a:spcPts val="0"/>
              </a:spcBef>
              <a:spcAft>
                <a:spcPts val="0"/>
              </a:spcAft>
              <a:buSzPts val="1600"/>
              <a:buNone/>
              <a:defRPr sz="1600"/>
            </a:lvl2pPr>
            <a:lvl3pPr lvl="2" algn="r">
              <a:lnSpc>
                <a:spcPct val="100000"/>
              </a:lnSpc>
              <a:spcBef>
                <a:spcPts val="0"/>
              </a:spcBef>
              <a:spcAft>
                <a:spcPts val="0"/>
              </a:spcAft>
              <a:buSzPts val="1600"/>
              <a:buNone/>
              <a:defRPr sz="1600"/>
            </a:lvl3pPr>
            <a:lvl4pPr lvl="3" algn="r">
              <a:lnSpc>
                <a:spcPct val="100000"/>
              </a:lnSpc>
              <a:spcBef>
                <a:spcPts val="0"/>
              </a:spcBef>
              <a:spcAft>
                <a:spcPts val="0"/>
              </a:spcAft>
              <a:buSzPts val="1600"/>
              <a:buNone/>
              <a:defRPr sz="1600"/>
            </a:lvl4pPr>
            <a:lvl5pPr lvl="4" algn="r">
              <a:lnSpc>
                <a:spcPct val="100000"/>
              </a:lnSpc>
              <a:spcBef>
                <a:spcPts val="0"/>
              </a:spcBef>
              <a:spcAft>
                <a:spcPts val="0"/>
              </a:spcAft>
              <a:buSzPts val="1600"/>
              <a:buNone/>
              <a:defRPr sz="1600"/>
            </a:lvl5pPr>
            <a:lvl6pPr lvl="5" algn="r">
              <a:lnSpc>
                <a:spcPct val="100000"/>
              </a:lnSpc>
              <a:spcBef>
                <a:spcPts val="0"/>
              </a:spcBef>
              <a:spcAft>
                <a:spcPts val="0"/>
              </a:spcAft>
              <a:buSzPts val="1600"/>
              <a:buNone/>
              <a:defRPr sz="1600"/>
            </a:lvl6pPr>
            <a:lvl7pPr lvl="6" algn="r">
              <a:lnSpc>
                <a:spcPct val="100000"/>
              </a:lnSpc>
              <a:spcBef>
                <a:spcPts val="0"/>
              </a:spcBef>
              <a:spcAft>
                <a:spcPts val="0"/>
              </a:spcAft>
              <a:buSzPts val="1600"/>
              <a:buNone/>
              <a:defRPr sz="1600"/>
            </a:lvl7pPr>
            <a:lvl8pPr lvl="7" algn="r">
              <a:lnSpc>
                <a:spcPct val="100000"/>
              </a:lnSpc>
              <a:spcBef>
                <a:spcPts val="0"/>
              </a:spcBef>
              <a:spcAft>
                <a:spcPts val="0"/>
              </a:spcAft>
              <a:buSzPts val="1600"/>
              <a:buNone/>
              <a:defRPr sz="1600"/>
            </a:lvl8pPr>
            <a:lvl9pPr lvl="8" algn="r">
              <a:lnSpc>
                <a:spcPct val="100000"/>
              </a:lnSpc>
              <a:spcBef>
                <a:spcPts val="0"/>
              </a:spcBef>
              <a:spcAft>
                <a:spcPts val="0"/>
              </a:spcAft>
              <a:buSzPts val="1600"/>
              <a:buNone/>
              <a:defRPr sz="1600"/>
            </a:lvl9pPr>
          </a:lstStyle>
          <a:p/>
        </p:txBody>
      </p:sp>
      <p:sp>
        <p:nvSpPr>
          <p:cNvPr id="232" name="Google Shape;232;p48"/>
          <p:cNvSpPr txBox="1"/>
          <p:nvPr>
            <p:ph idx="5" type="ctrTitle"/>
          </p:nvPr>
        </p:nvSpPr>
        <p:spPr>
          <a:xfrm>
            <a:off x="1627625" y="2125920"/>
            <a:ext cx="2873400" cy="36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233" name="Google Shape;233;p48"/>
          <p:cNvSpPr txBox="1"/>
          <p:nvPr>
            <p:ph idx="1" type="subTitle"/>
          </p:nvPr>
        </p:nvSpPr>
        <p:spPr>
          <a:xfrm>
            <a:off x="1627625" y="2493725"/>
            <a:ext cx="2873400" cy="44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34" name="Google Shape;234;p48"/>
          <p:cNvSpPr txBox="1"/>
          <p:nvPr>
            <p:ph idx="6" type="subTitle"/>
          </p:nvPr>
        </p:nvSpPr>
        <p:spPr>
          <a:xfrm>
            <a:off x="1627625" y="3305525"/>
            <a:ext cx="2873400" cy="44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235" name="Google Shape;235;p48"/>
          <p:cNvSpPr txBox="1"/>
          <p:nvPr>
            <p:ph idx="7" type="subTitle"/>
          </p:nvPr>
        </p:nvSpPr>
        <p:spPr>
          <a:xfrm>
            <a:off x="1627625" y="4117325"/>
            <a:ext cx="2873400" cy="444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atin typeface="Open Sans Light"/>
                <a:ea typeface="Open Sans Light"/>
                <a:cs typeface="Open Sans Light"/>
                <a:sym typeface="Open Sans Light"/>
              </a:defRPr>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236" name="Google Shape;236;p48"/>
          <p:cNvSpPr txBox="1"/>
          <p:nvPr>
            <p:ph idx="8" type="subTitle"/>
          </p:nvPr>
        </p:nvSpPr>
        <p:spPr>
          <a:xfrm>
            <a:off x="1627625" y="1681925"/>
            <a:ext cx="2873400" cy="4440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1000"/>
              <a:buNone/>
              <a:defRPr sz="1000">
                <a:latin typeface="Open Sans Light"/>
                <a:ea typeface="Open Sans Light"/>
                <a:cs typeface="Open Sans Light"/>
                <a:sym typeface="Open Sans Light"/>
              </a:defRPr>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4">
  <p:cSld name="Title and four columns 4">
    <p:spTree>
      <p:nvGrpSpPr>
        <p:cNvPr id="237" name="Shape 237"/>
        <p:cNvGrpSpPr/>
        <p:nvPr/>
      </p:nvGrpSpPr>
      <p:grpSpPr>
        <a:xfrm>
          <a:off x="0" y="0"/>
          <a:ext cx="0" cy="0"/>
          <a:chOff x="0" y="0"/>
          <a:chExt cx="0" cy="0"/>
        </a:xfrm>
      </p:grpSpPr>
      <p:sp>
        <p:nvSpPr>
          <p:cNvPr id="238" name="Google Shape;238;p49"/>
          <p:cNvSpPr txBox="1"/>
          <p:nvPr>
            <p:ph type="ctrTitle"/>
          </p:nvPr>
        </p:nvSpPr>
        <p:spPr>
          <a:xfrm>
            <a:off x="6499521" y="3293191"/>
            <a:ext cx="1690800" cy="278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39" name="Google Shape;239;p49"/>
          <p:cNvSpPr txBox="1"/>
          <p:nvPr>
            <p:ph idx="1" type="subTitle"/>
          </p:nvPr>
        </p:nvSpPr>
        <p:spPr>
          <a:xfrm>
            <a:off x="6499521" y="3568943"/>
            <a:ext cx="1690800" cy="48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40" name="Google Shape;240;p49"/>
          <p:cNvSpPr txBox="1"/>
          <p:nvPr>
            <p:ph idx="2" type="ctrTitle"/>
          </p:nvPr>
        </p:nvSpPr>
        <p:spPr>
          <a:xfrm>
            <a:off x="975094" y="3293196"/>
            <a:ext cx="1690800" cy="278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41" name="Google Shape;241;p49"/>
          <p:cNvSpPr txBox="1"/>
          <p:nvPr>
            <p:ph idx="3" type="subTitle"/>
          </p:nvPr>
        </p:nvSpPr>
        <p:spPr>
          <a:xfrm>
            <a:off x="975094" y="3568950"/>
            <a:ext cx="1690800" cy="48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42" name="Google Shape;242;p49"/>
          <p:cNvSpPr txBox="1"/>
          <p:nvPr>
            <p:ph idx="4" type="ctrTitle"/>
          </p:nvPr>
        </p:nvSpPr>
        <p:spPr>
          <a:xfrm>
            <a:off x="2818426" y="3293196"/>
            <a:ext cx="1690800" cy="278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43" name="Google Shape;243;p49"/>
          <p:cNvSpPr txBox="1"/>
          <p:nvPr>
            <p:ph idx="5" type="subTitle"/>
          </p:nvPr>
        </p:nvSpPr>
        <p:spPr>
          <a:xfrm>
            <a:off x="2818426" y="3568950"/>
            <a:ext cx="1690800" cy="48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44" name="Google Shape;244;p49"/>
          <p:cNvSpPr txBox="1"/>
          <p:nvPr>
            <p:ph idx="6" type="ctrTitle"/>
          </p:nvPr>
        </p:nvSpPr>
        <p:spPr>
          <a:xfrm>
            <a:off x="4658972" y="3293200"/>
            <a:ext cx="1690800" cy="2787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245" name="Google Shape;245;p49"/>
          <p:cNvSpPr txBox="1"/>
          <p:nvPr>
            <p:ph idx="7" type="subTitle"/>
          </p:nvPr>
        </p:nvSpPr>
        <p:spPr>
          <a:xfrm>
            <a:off x="4658972" y="3568950"/>
            <a:ext cx="1690800" cy="4809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000"/>
              <a:buNone/>
              <a:defRPr sz="10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246" name="Google Shape;246;p49"/>
          <p:cNvSpPr txBox="1"/>
          <p:nvPr>
            <p:ph idx="8" type="ctrTitle"/>
          </p:nvPr>
        </p:nvSpPr>
        <p:spPr>
          <a:xfrm>
            <a:off x="723600" y="470625"/>
            <a:ext cx="1707000" cy="705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Title and five columns">
    <p:spTree>
      <p:nvGrpSpPr>
        <p:cNvPr id="247" name="Shape 247"/>
        <p:cNvGrpSpPr/>
        <p:nvPr/>
      </p:nvGrpSpPr>
      <p:grpSpPr>
        <a:xfrm>
          <a:off x="0" y="0"/>
          <a:ext cx="0" cy="0"/>
          <a:chOff x="0" y="0"/>
          <a:chExt cx="0" cy="0"/>
        </a:xfrm>
      </p:grpSpPr>
      <p:sp>
        <p:nvSpPr>
          <p:cNvPr id="248" name="Google Shape;248;p50"/>
          <p:cNvSpPr txBox="1"/>
          <p:nvPr>
            <p:ph type="title"/>
          </p:nvPr>
        </p:nvSpPr>
        <p:spPr>
          <a:xfrm>
            <a:off x="2576175" y="1911089"/>
            <a:ext cx="2081100" cy="3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249" name="Google Shape;249;p50"/>
          <p:cNvSpPr txBox="1"/>
          <p:nvPr>
            <p:ph idx="1" type="subTitle"/>
          </p:nvPr>
        </p:nvSpPr>
        <p:spPr>
          <a:xfrm>
            <a:off x="2576172" y="2274706"/>
            <a:ext cx="2081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50" name="Google Shape;250;p50"/>
          <p:cNvSpPr txBox="1"/>
          <p:nvPr>
            <p:ph idx="2" type="title"/>
          </p:nvPr>
        </p:nvSpPr>
        <p:spPr>
          <a:xfrm>
            <a:off x="4860080" y="1911089"/>
            <a:ext cx="2081100" cy="3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251" name="Google Shape;251;p50"/>
          <p:cNvSpPr txBox="1"/>
          <p:nvPr>
            <p:ph idx="3" type="subTitle"/>
          </p:nvPr>
        </p:nvSpPr>
        <p:spPr>
          <a:xfrm>
            <a:off x="4860082" y="2274706"/>
            <a:ext cx="2081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52" name="Google Shape;252;p50"/>
          <p:cNvSpPr txBox="1"/>
          <p:nvPr>
            <p:ph idx="4" type="title"/>
          </p:nvPr>
        </p:nvSpPr>
        <p:spPr>
          <a:xfrm>
            <a:off x="1431975" y="3604284"/>
            <a:ext cx="2081100" cy="3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253" name="Google Shape;253;p50"/>
          <p:cNvSpPr txBox="1"/>
          <p:nvPr>
            <p:ph idx="5" type="subTitle"/>
          </p:nvPr>
        </p:nvSpPr>
        <p:spPr>
          <a:xfrm>
            <a:off x="1431972" y="3967881"/>
            <a:ext cx="2081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54" name="Google Shape;254;p50"/>
          <p:cNvSpPr txBox="1"/>
          <p:nvPr>
            <p:ph idx="6" type="title"/>
          </p:nvPr>
        </p:nvSpPr>
        <p:spPr>
          <a:xfrm>
            <a:off x="3715885" y="3604284"/>
            <a:ext cx="2081100" cy="3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255" name="Google Shape;255;p50"/>
          <p:cNvSpPr txBox="1"/>
          <p:nvPr>
            <p:ph idx="7" type="subTitle"/>
          </p:nvPr>
        </p:nvSpPr>
        <p:spPr>
          <a:xfrm>
            <a:off x="3715882" y="3967881"/>
            <a:ext cx="2081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56" name="Google Shape;256;p50"/>
          <p:cNvSpPr txBox="1"/>
          <p:nvPr>
            <p:ph idx="8" type="title"/>
          </p:nvPr>
        </p:nvSpPr>
        <p:spPr>
          <a:xfrm>
            <a:off x="5999800" y="3604284"/>
            <a:ext cx="2081100" cy="36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2pPr>
            <a:lvl3pPr lvl="2"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3pPr>
            <a:lvl4pPr lvl="3"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4pPr>
            <a:lvl5pPr lvl="4"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5pPr>
            <a:lvl6pPr lvl="5"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6pPr>
            <a:lvl7pPr lvl="6"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7pPr>
            <a:lvl8pPr lvl="7"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8pPr>
            <a:lvl9pPr lvl="8" algn="ctr">
              <a:lnSpc>
                <a:spcPct val="100000"/>
              </a:lnSpc>
              <a:spcBef>
                <a:spcPts val="0"/>
              </a:spcBef>
              <a:spcAft>
                <a:spcPts val="0"/>
              </a:spcAft>
              <a:buSzPts val="1400"/>
              <a:buFont typeface="DM Serif Display"/>
              <a:buNone/>
              <a:defRPr sz="1400">
                <a:latin typeface="DM Serif Display"/>
                <a:ea typeface="DM Serif Display"/>
                <a:cs typeface="DM Serif Display"/>
                <a:sym typeface="DM Serif Display"/>
              </a:defRPr>
            </a:lvl9pPr>
          </a:lstStyle>
          <a:p/>
        </p:txBody>
      </p:sp>
      <p:sp>
        <p:nvSpPr>
          <p:cNvPr id="257" name="Google Shape;257;p50"/>
          <p:cNvSpPr txBox="1"/>
          <p:nvPr>
            <p:ph idx="9" type="subTitle"/>
          </p:nvPr>
        </p:nvSpPr>
        <p:spPr>
          <a:xfrm>
            <a:off x="5999798" y="3967881"/>
            <a:ext cx="20811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1pPr>
            <a:lvl2pPr lvl="1"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2pPr>
            <a:lvl3pPr lvl="2"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3pPr>
            <a:lvl4pPr lvl="3"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4pPr>
            <a:lvl5pPr lvl="4"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5pPr>
            <a:lvl6pPr lvl="5"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6pPr>
            <a:lvl7pPr lvl="6"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7pPr>
            <a:lvl8pPr lvl="7"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8pPr>
            <a:lvl9pPr lvl="8" algn="ctr">
              <a:lnSpc>
                <a:spcPct val="100000"/>
              </a:lnSpc>
              <a:spcBef>
                <a:spcPts val="0"/>
              </a:spcBef>
              <a:spcAft>
                <a:spcPts val="0"/>
              </a:spcAft>
              <a:buSzPts val="1000"/>
              <a:buFont typeface="Open Sans Light"/>
              <a:buNone/>
              <a:defRPr sz="1000">
                <a:latin typeface="Open Sans Light"/>
                <a:ea typeface="Open Sans Light"/>
                <a:cs typeface="Open Sans Light"/>
                <a:sym typeface="Open Sans Light"/>
              </a:defRPr>
            </a:lvl9pPr>
          </a:lstStyle>
          <a:p/>
        </p:txBody>
      </p:sp>
      <p:sp>
        <p:nvSpPr>
          <p:cNvPr id="258" name="Google Shape;258;p50"/>
          <p:cNvSpPr txBox="1"/>
          <p:nvPr>
            <p:ph idx="13" type="ctrTitle"/>
          </p:nvPr>
        </p:nvSpPr>
        <p:spPr>
          <a:xfrm>
            <a:off x="723600" y="470625"/>
            <a:ext cx="17070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 and six columns">
    <p:spTree>
      <p:nvGrpSpPr>
        <p:cNvPr id="259" name="Shape 259"/>
        <p:cNvGrpSpPr/>
        <p:nvPr/>
      </p:nvGrpSpPr>
      <p:grpSpPr>
        <a:xfrm>
          <a:off x="0" y="0"/>
          <a:ext cx="0" cy="0"/>
          <a:chOff x="0" y="0"/>
          <a:chExt cx="0" cy="0"/>
        </a:xfrm>
      </p:grpSpPr>
      <p:sp>
        <p:nvSpPr>
          <p:cNvPr id="260" name="Google Shape;260;p51"/>
          <p:cNvSpPr txBox="1"/>
          <p:nvPr>
            <p:ph type="ctrTitle"/>
          </p:nvPr>
        </p:nvSpPr>
        <p:spPr>
          <a:xfrm>
            <a:off x="723600" y="470625"/>
            <a:ext cx="17070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261" name="Google Shape;261;p51"/>
          <p:cNvSpPr txBox="1"/>
          <p:nvPr>
            <p:ph idx="2" type="ctrTitle"/>
          </p:nvPr>
        </p:nvSpPr>
        <p:spPr>
          <a:xfrm>
            <a:off x="2207792" y="1961143"/>
            <a:ext cx="1826400" cy="416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262" name="Google Shape;262;p51"/>
          <p:cNvSpPr txBox="1"/>
          <p:nvPr>
            <p:ph idx="1" type="subTitle"/>
          </p:nvPr>
        </p:nvSpPr>
        <p:spPr>
          <a:xfrm>
            <a:off x="2208007" y="2376293"/>
            <a:ext cx="1826400" cy="4809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263" name="Google Shape;263;p51"/>
          <p:cNvSpPr txBox="1"/>
          <p:nvPr>
            <p:ph idx="3" type="ctrTitle"/>
          </p:nvPr>
        </p:nvSpPr>
        <p:spPr>
          <a:xfrm>
            <a:off x="4402900" y="1961143"/>
            <a:ext cx="1826400" cy="416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264" name="Google Shape;264;p51"/>
          <p:cNvSpPr txBox="1"/>
          <p:nvPr>
            <p:ph idx="4" type="subTitle"/>
          </p:nvPr>
        </p:nvSpPr>
        <p:spPr>
          <a:xfrm>
            <a:off x="4402850" y="2374293"/>
            <a:ext cx="1826400" cy="4809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265" name="Google Shape;265;p51"/>
          <p:cNvSpPr txBox="1"/>
          <p:nvPr>
            <p:ph idx="5" type="ctrTitle"/>
          </p:nvPr>
        </p:nvSpPr>
        <p:spPr>
          <a:xfrm>
            <a:off x="6604375" y="1961143"/>
            <a:ext cx="1826400" cy="4161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1200"/>
              <a:buNone/>
              <a:defRPr sz="1200"/>
            </a:lvl1pPr>
            <a:lvl2pPr lvl="1" algn="r">
              <a:lnSpc>
                <a:spcPct val="100000"/>
              </a:lnSpc>
              <a:spcBef>
                <a:spcPts val="0"/>
              </a:spcBef>
              <a:spcAft>
                <a:spcPts val="0"/>
              </a:spcAft>
              <a:buSzPts val="1200"/>
              <a:buNone/>
              <a:defRPr sz="1200"/>
            </a:lvl2pPr>
            <a:lvl3pPr lvl="2" algn="r">
              <a:lnSpc>
                <a:spcPct val="100000"/>
              </a:lnSpc>
              <a:spcBef>
                <a:spcPts val="0"/>
              </a:spcBef>
              <a:spcAft>
                <a:spcPts val="0"/>
              </a:spcAft>
              <a:buSzPts val="1200"/>
              <a:buNone/>
              <a:defRPr sz="1200"/>
            </a:lvl3pPr>
            <a:lvl4pPr lvl="3" algn="r">
              <a:lnSpc>
                <a:spcPct val="100000"/>
              </a:lnSpc>
              <a:spcBef>
                <a:spcPts val="0"/>
              </a:spcBef>
              <a:spcAft>
                <a:spcPts val="0"/>
              </a:spcAft>
              <a:buSzPts val="1200"/>
              <a:buNone/>
              <a:defRPr sz="1200"/>
            </a:lvl4pPr>
            <a:lvl5pPr lvl="4" algn="r">
              <a:lnSpc>
                <a:spcPct val="100000"/>
              </a:lnSpc>
              <a:spcBef>
                <a:spcPts val="0"/>
              </a:spcBef>
              <a:spcAft>
                <a:spcPts val="0"/>
              </a:spcAft>
              <a:buSzPts val="1200"/>
              <a:buNone/>
              <a:defRPr sz="1200"/>
            </a:lvl5pPr>
            <a:lvl6pPr lvl="5" algn="r">
              <a:lnSpc>
                <a:spcPct val="100000"/>
              </a:lnSpc>
              <a:spcBef>
                <a:spcPts val="0"/>
              </a:spcBef>
              <a:spcAft>
                <a:spcPts val="0"/>
              </a:spcAft>
              <a:buSzPts val="1200"/>
              <a:buNone/>
              <a:defRPr sz="1200"/>
            </a:lvl6pPr>
            <a:lvl7pPr lvl="6" algn="r">
              <a:lnSpc>
                <a:spcPct val="100000"/>
              </a:lnSpc>
              <a:spcBef>
                <a:spcPts val="0"/>
              </a:spcBef>
              <a:spcAft>
                <a:spcPts val="0"/>
              </a:spcAft>
              <a:buSzPts val="1200"/>
              <a:buNone/>
              <a:defRPr sz="1200"/>
            </a:lvl7pPr>
            <a:lvl8pPr lvl="7" algn="r">
              <a:lnSpc>
                <a:spcPct val="100000"/>
              </a:lnSpc>
              <a:spcBef>
                <a:spcPts val="0"/>
              </a:spcBef>
              <a:spcAft>
                <a:spcPts val="0"/>
              </a:spcAft>
              <a:buSzPts val="1200"/>
              <a:buNone/>
              <a:defRPr sz="1200"/>
            </a:lvl8pPr>
            <a:lvl9pPr lvl="8" algn="r">
              <a:lnSpc>
                <a:spcPct val="100000"/>
              </a:lnSpc>
              <a:spcBef>
                <a:spcPts val="0"/>
              </a:spcBef>
              <a:spcAft>
                <a:spcPts val="0"/>
              </a:spcAft>
              <a:buSzPts val="1200"/>
              <a:buNone/>
              <a:defRPr sz="1200"/>
            </a:lvl9pPr>
          </a:lstStyle>
          <a:p/>
        </p:txBody>
      </p:sp>
      <p:sp>
        <p:nvSpPr>
          <p:cNvPr id="266" name="Google Shape;266;p51"/>
          <p:cNvSpPr txBox="1"/>
          <p:nvPr>
            <p:ph idx="6" type="subTitle"/>
          </p:nvPr>
        </p:nvSpPr>
        <p:spPr>
          <a:xfrm>
            <a:off x="6604225" y="2374293"/>
            <a:ext cx="1826400" cy="4809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lvl1pPr lvl="0" algn="r">
              <a:lnSpc>
                <a:spcPct val="100000"/>
              </a:lnSpc>
              <a:spcBef>
                <a:spcPts val="0"/>
              </a:spcBef>
              <a:spcAft>
                <a:spcPts val="0"/>
              </a:spcAft>
              <a:buSzPts val="1000"/>
              <a:buNone/>
              <a:defRPr sz="1000"/>
            </a:lvl1pPr>
            <a:lvl2pPr lvl="1" algn="r">
              <a:lnSpc>
                <a:spcPct val="100000"/>
              </a:lnSpc>
              <a:spcBef>
                <a:spcPts val="0"/>
              </a:spcBef>
              <a:spcAft>
                <a:spcPts val="0"/>
              </a:spcAft>
              <a:buSzPts val="1000"/>
              <a:buNone/>
              <a:defRPr sz="1000"/>
            </a:lvl2pPr>
            <a:lvl3pPr lvl="2" algn="r">
              <a:lnSpc>
                <a:spcPct val="100000"/>
              </a:lnSpc>
              <a:spcBef>
                <a:spcPts val="0"/>
              </a:spcBef>
              <a:spcAft>
                <a:spcPts val="0"/>
              </a:spcAft>
              <a:buSzPts val="1000"/>
              <a:buNone/>
              <a:defRPr sz="1000"/>
            </a:lvl3pPr>
            <a:lvl4pPr lvl="3" algn="r">
              <a:lnSpc>
                <a:spcPct val="100000"/>
              </a:lnSpc>
              <a:spcBef>
                <a:spcPts val="0"/>
              </a:spcBef>
              <a:spcAft>
                <a:spcPts val="0"/>
              </a:spcAft>
              <a:buSzPts val="1000"/>
              <a:buNone/>
              <a:defRPr sz="1000"/>
            </a:lvl4pPr>
            <a:lvl5pPr lvl="4" algn="r">
              <a:lnSpc>
                <a:spcPct val="100000"/>
              </a:lnSpc>
              <a:spcBef>
                <a:spcPts val="0"/>
              </a:spcBef>
              <a:spcAft>
                <a:spcPts val="0"/>
              </a:spcAft>
              <a:buSzPts val="1000"/>
              <a:buNone/>
              <a:defRPr sz="1000"/>
            </a:lvl5pPr>
            <a:lvl6pPr lvl="5" algn="r">
              <a:lnSpc>
                <a:spcPct val="100000"/>
              </a:lnSpc>
              <a:spcBef>
                <a:spcPts val="0"/>
              </a:spcBef>
              <a:spcAft>
                <a:spcPts val="0"/>
              </a:spcAft>
              <a:buSzPts val="1000"/>
              <a:buNone/>
              <a:defRPr sz="1000"/>
            </a:lvl6pPr>
            <a:lvl7pPr lvl="6" algn="r">
              <a:lnSpc>
                <a:spcPct val="100000"/>
              </a:lnSpc>
              <a:spcBef>
                <a:spcPts val="0"/>
              </a:spcBef>
              <a:spcAft>
                <a:spcPts val="0"/>
              </a:spcAft>
              <a:buSzPts val="1000"/>
              <a:buNone/>
              <a:defRPr sz="1000"/>
            </a:lvl7pPr>
            <a:lvl8pPr lvl="7" algn="r">
              <a:lnSpc>
                <a:spcPct val="100000"/>
              </a:lnSpc>
              <a:spcBef>
                <a:spcPts val="0"/>
              </a:spcBef>
              <a:spcAft>
                <a:spcPts val="0"/>
              </a:spcAft>
              <a:buSzPts val="1000"/>
              <a:buNone/>
              <a:defRPr sz="1000"/>
            </a:lvl8pPr>
            <a:lvl9pPr lvl="8" algn="r">
              <a:lnSpc>
                <a:spcPct val="100000"/>
              </a:lnSpc>
              <a:spcBef>
                <a:spcPts val="0"/>
              </a:spcBef>
              <a:spcAft>
                <a:spcPts val="0"/>
              </a:spcAft>
              <a:buSzPts val="1000"/>
              <a:buNone/>
              <a:defRPr sz="1000"/>
            </a:lvl9pPr>
          </a:lstStyle>
          <a:p/>
        </p:txBody>
      </p:sp>
      <p:sp>
        <p:nvSpPr>
          <p:cNvPr id="267" name="Google Shape;267;p51"/>
          <p:cNvSpPr txBox="1"/>
          <p:nvPr>
            <p:ph idx="7" type="ctrTitle"/>
          </p:nvPr>
        </p:nvSpPr>
        <p:spPr>
          <a:xfrm>
            <a:off x="713225" y="3703375"/>
            <a:ext cx="1826400" cy="416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68" name="Google Shape;268;p51"/>
          <p:cNvSpPr txBox="1"/>
          <p:nvPr>
            <p:ph idx="8" type="subTitle"/>
          </p:nvPr>
        </p:nvSpPr>
        <p:spPr>
          <a:xfrm>
            <a:off x="713441" y="4118525"/>
            <a:ext cx="1826400" cy="48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69" name="Google Shape;269;p51"/>
          <p:cNvSpPr txBox="1"/>
          <p:nvPr>
            <p:ph idx="9" type="ctrTitle"/>
          </p:nvPr>
        </p:nvSpPr>
        <p:spPr>
          <a:xfrm>
            <a:off x="2908347" y="3703375"/>
            <a:ext cx="1826400" cy="416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70" name="Google Shape;270;p51"/>
          <p:cNvSpPr txBox="1"/>
          <p:nvPr>
            <p:ph idx="13" type="subTitle"/>
          </p:nvPr>
        </p:nvSpPr>
        <p:spPr>
          <a:xfrm>
            <a:off x="2908322" y="4116525"/>
            <a:ext cx="1826400" cy="48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271" name="Google Shape;271;p51"/>
          <p:cNvSpPr txBox="1"/>
          <p:nvPr>
            <p:ph idx="14" type="ctrTitle"/>
          </p:nvPr>
        </p:nvSpPr>
        <p:spPr>
          <a:xfrm>
            <a:off x="5109872" y="3689200"/>
            <a:ext cx="1826400" cy="4161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200"/>
              <a:buNone/>
              <a:defRPr sz="1200"/>
            </a:lvl1pPr>
            <a:lvl2pPr lvl="1" algn="l">
              <a:lnSpc>
                <a:spcPct val="100000"/>
              </a:lnSpc>
              <a:spcBef>
                <a:spcPts val="0"/>
              </a:spcBef>
              <a:spcAft>
                <a:spcPts val="0"/>
              </a:spcAft>
              <a:buSzPts val="1200"/>
              <a:buNone/>
              <a:defRPr sz="1200"/>
            </a:lvl2pPr>
            <a:lvl3pPr lvl="2" algn="l">
              <a:lnSpc>
                <a:spcPct val="100000"/>
              </a:lnSpc>
              <a:spcBef>
                <a:spcPts val="0"/>
              </a:spcBef>
              <a:spcAft>
                <a:spcPts val="0"/>
              </a:spcAft>
              <a:buSzPts val="1200"/>
              <a:buNone/>
              <a:defRPr sz="1200"/>
            </a:lvl3pPr>
            <a:lvl4pPr lvl="3" algn="l">
              <a:lnSpc>
                <a:spcPct val="100000"/>
              </a:lnSpc>
              <a:spcBef>
                <a:spcPts val="0"/>
              </a:spcBef>
              <a:spcAft>
                <a:spcPts val="0"/>
              </a:spcAft>
              <a:buSzPts val="1200"/>
              <a:buNone/>
              <a:defRPr sz="1200"/>
            </a:lvl4pPr>
            <a:lvl5pPr lvl="4" algn="l">
              <a:lnSpc>
                <a:spcPct val="100000"/>
              </a:lnSpc>
              <a:spcBef>
                <a:spcPts val="0"/>
              </a:spcBef>
              <a:spcAft>
                <a:spcPts val="0"/>
              </a:spcAft>
              <a:buSzPts val="1200"/>
              <a:buNone/>
              <a:defRPr sz="1200"/>
            </a:lvl5pPr>
            <a:lvl6pPr lvl="5" algn="l">
              <a:lnSpc>
                <a:spcPct val="100000"/>
              </a:lnSpc>
              <a:spcBef>
                <a:spcPts val="0"/>
              </a:spcBef>
              <a:spcAft>
                <a:spcPts val="0"/>
              </a:spcAft>
              <a:buSzPts val="1200"/>
              <a:buNone/>
              <a:defRPr sz="1200"/>
            </a:lvl6pPr>
            <a:lvl7pPr lvl="6" algn="l">
              <a:lnSpc>
                <a:spcPct val="100000"/>
              </a:lnSpc>
              <a:spcBef>
                <a:spcPts val="0"/>
              </a:spcBef>
              <a:spcAft>
                <a:spcPts val="0"/>
              </a:spcAft>
              <a:buSzPts val="1200"/>
              <a:buNone/>
              <a:defRPr sz="1200"/>
            </a:lvl7pPr>
            <a:lvl8pPr lvl="7" algn="l">
              <a:lnSpc>
                <a:spcPct val="100000"/>
              </a:lnSpc>
              <a:spcBef>
                <a:spcPts val="0"/>
              </a:spcBef>
              <a:spcAft>
                <a:spcPts val="0"/>
              </a:spcAft>
              <a:buSzPts val="1200"/>
              <a:buNone/>
              <a:defRPr sz="1200"/>
            </a:lvl8pPr>
            <a:lvl9pPr lvl="8" algn="l">
              <a:lnSpc>
                <a:spcPct val="100000"/>
              </a:lnSpc>
              <a:spcBef>
                <a:spcPts val="0"/>
              </a:spcBef>
              <a:spcAft>
                <a:spcPts val="0"/>
              </a:spcAft>
              <a:buSzPts val="1200"/>
              <a:buNone/>
              <a:defRPr sz="1200"/>
            </a:lvl9pPr>
          </a:lstStyle>
          <a:p/>
        </p:txBody>
      </p:sp>
      <p:sp>
        <p:nvSpPr>
          <p:cNvPr id="272" name="Google Shape;272;p51"/>
          <p:cNvSpPr txBox="1"/>
          <p:nvPr>
            <p:ph idx="15" type="subTitle"/>
          </p:nvPr>
        </p:nvSpPr>
        <p:spPr>
          <a:xfrm>
            <a:off x="5109722" y="4118525"/>
            <a:ext cx="1826400" cy="480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000"/>
              <a:buNone/>
              <a:defRPr sz="10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1">
    <p:bg>
      <p:bgPr>
        <a:solidFill>
          <a:schemeClr val="dk1"/>
        </a:solidFill>
      </p:bgPr>
    </p:bg>
    <p:spTree>
      <p:nvGrpSpPr>
        <p:cNvPr id="273" name="Shape 273"/>
        <p:cNvGrpSpPr/>
        <p:nvPr/>
      </p:nvGrpSpPr>
      <p:grpSpPr>
        <a:xfrm>
          <a:off x="0" y="0"/>
          <a:ext cx="0" cy="0"/>
          <a:chOff x="0" y="0"/>
          <a:chExt cx="0" cy="0"/>
        </a:xfrm>
      </p:grpSpPr>
      <p:sp>
        <p:nvSpPr>
          <p:cNvPr id="274" name="Google Shape;274;p52"/>
          <p:cNvSpPr txBox="1"/>
          <p:nvPr>
            <p:ph type="ctrTitle"/>
          </p:nvPr>
        </p:nvSpPr>
        <p:spPr>
          <a:xfrm>
            <a:off x="723600" y="470625"/>
            <a:ext cx="17046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 only 2">
    <p:spTree>
      <p:nvGrpSpPr>
        <p:cNvPr id="275" name="Shape 275"/>
        <p:cNvGrpSpPr/>
        <p:nvPr/>
      </p:nvGrpSpPr>
      <p:grpSpPr>
        <a:xfrm>
          <a:off x="0" y="0"/>
          <a:ext cx="0" cy="0"/>
          <a:chOff x="0" y="0"/>
          <a:chExt cx="0" cy="0"/>
        </a:xfrm>
      </p:grpSpPr>
      <p:sp>
        <p:nvSpPr>
          <p:cNvPr id="276" name="Google Shape;276;p53"/>
          <p:cNvSpPr/>
          <p:nvPr/>
        </p:nvSpPr>
        <p:spPr>
          <a:xfrm>
            <a:off x="0" y="0"/>
            <a:ext cx="7691511" cy="5182651"/>
          </a:xfrm>
          <a:custGeom>
            <a:rect b="b" l="l" r="r" t="t"/>
            <a:pathLst>
              <a:path extrusionOk="0" h="192217" w="285267">
                <a:moveTo>
                  <a:pt x="235625" y="0"/>
                </a:moveTo>
                <a:lnTo>
                  <a:pt x="235625" y="85"/>
                </a:lnTo>
                <a:lnTo>
                  <a:pt x="0" y="85"/>
                </a:lnTo>
                <a:lnTo>
                  <a:pt x="0" y="192217"/>
                </a:lnTo>
                <a:lnTo>
                  <a:pt x="86815" y="192217"/>
                </a:lnTo>
                <a:lnTo>
                  <a:pt x="86915" y="192131"/>
                </a:lnTo>
                <a:lnTo>
                  <a:pt x="136542" y="192131"/>
                </a:lnTo>
                <a:lnTo>
                  <a:pt x="136542" y="164678"/>
                </a:lnTo>
                <a:lnTo>
                  <a:pt x="161320" y="164678"/>
                </a:lnTo>
                <a:lnTo>
                  <a:pt x="161320" y="137239"/>
                </a:lnTo>
                <a:lnTo>
                  <a:pt x="186112" y="137239"/>
                </a:lnTo>
                <a:lnTo>
                  <a:pt x="186112" y="109785"/>
                </a:lnTo>
                <a:lnTo>
                  <a:pt x="210904" y="109785"/>
                </a:lnTo>
                <a:lnTo>
                  <a:pt x="210904" y="82346"/>
                </a:lnTo>
                <a:lnTo>
                  <a:pt x="235682" y="82346"/>
                </a:lnTo>
                <a:lnTo>
                  <a:pt x="235682" y="54893"/>
                </a:lnTo>
                <a:lnTo>
                  <a:pt x="260474" y="54893"/>
                </a:lnTo>
                <a:lnTo>
                  <a:pt x="260474" y="27453"/>
                </a:lnTo>
                <a:lnTo>
                  <a:pt x="285266" y="27453"/>
                </a:lnTo>
                <a:lnTo>
                  <a:pt x="285266" y="0"/>
                </a:ln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53"/>
          <p:cNvSpPr txBox="1"/>
          <p:nvPr>
            <p:ph type="ctrTitle"/>
          </p:nvPr>
        </p:nvSpPr>
        <p:spPr>
          <a:xfrm>
            <a:off x="723600" y="470625"/>
            <a:ext cx="17379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 only 3">
    <p:spTree>
      <p:nvGrpSpPr>
        <p:cNvPr id="278" name="Shape 278"/>
        <p:cNvGrpSpPr/>
        <p:nvPr/>
      </p:nvGrpSpPr>
      <p:grpSpPr>
        <a:xfrm>
          <a:off x="0" y="0"/>
          <a:ext cx="0" cy="0"/>
          <a:chOff x="0" y="0"/>
          <a:chExt cx="0" cy="0"/>
        </a:xfrm>
      </p:grpSpPr>
      <p:sp>
        <p:nvSpPr>
          <p:cNvPr id="279" name="Google Shape;279;p54"/>
          <p:cNvSpPr txBox="1"/>
          <p:nvPr>
            <p:ph type="ctrTitle"/>
          </p:nvPr>
        </p:nvSpPr>
        <p:spPr>
          <a:xfrm>
            <a:off x="723600" y="470625"/>
            <a:ext cx="1648500" cy="946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8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spTree>
      <p:nvGrpSpPr>
        <p:cNvPr id="280" name="Shape 280"/>
        <p:cNvGrpSpPr/>
        <p:nvPr/>
      </p:nvGrpSpPr>
      <p:grpSpPr>
        <a:xfrm>
          <a:off x="0" y="0"/>
          <a:ext cx="0" cy="0"/>
          <a:chOff x="0" y="0"/>
          <a:chExt cx="0" cy="0"/>
        </a:xfrm>
      </p:grpSpPr>
      <p:sp>
        <p:nvSpPr>
          <p:cNvPr id="281" name="Google Shape;281;p55"/>
          <p:cNvSpPr txBox="1"/>
          <p:nvPr>
            <p:ph type="title"/>
          </p:nvPr>
        </p:nvSpPr>
        <p:spPr>
          <a:xfrm>
            <a:off x="1676549" y="2123400"/>
            <a:ext cx="2847000" cy="896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2" name="Google Shape;282;p55"/>
          <p:cNvSpPr txBox="1"/>
          <p:nvPr>
            <p:ph idx="1" type="subTitle"/>
          </p:nvPr>
        </p:nvSpPr>
        <p:spPr>
          <a:xfrm flipH="1">
            <a:off x="5020872" y="1986750"/>
            <a:ext cx="2631000" cy="117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200">
                <a:latin typeface="Open Sans Light"/>
                <a:ea typeface="Open Sans Light"/>
                <a:cs typeface="Open Sans Light"/>
                <a:sym typeface="Open Sans Light"/>
              </a:defRPr>
            </a:lvl1pPr>
            <a:lvl2pPr lvl="1" algn="l">
              <a:lnSpc>
                <a:spcPct val="100000"/>
              </a:lnSpc>
              <a:spcBef>
                <a:spcPts val="0"/>
              </a:spcBef>
              <a:spcAft>
                <a:spcPts val="0"/>
              </a:spcAft>
              <a:buSzPts val="2800"/>
              <a:buNone/>
              <a:defRPr sz="2800"/>
            </a:lvl2pPr>
            <a:lvl3pPr lvl="2" algn="l">
              <a:lnSpc>
                <a:spcPct val="100000"/>
              </a:lnSpc>
              <a:spcBef>
                <a:spcPts val="0"/>
              </a:spcBef>
              <a:spcAft>
                <a:spcPts val="0"/>
              </a:spcAft>
              <a:buSzPts val="2800"/>
              <a:buNone/>
              <a:defRPr sz="2800"/>
            </a:lvl3pPr>
            <a:lvl4pPr lvl="3" algn="l">
              <a:lnSpc>
                <a:spcPct val="100000"/>
              </a:lnSpc>
              <a:spcBef>
                <a:spcPts val="0"/>
              </a:spcBef>
              <a:spcAft>
                <a:spcPts val="0"/>
              </a:spcAft>
              <a:buSzPts val="2800"/>
              <a:buNone/>
              <a:defRPr sz="2800"/>
            </a:lvl4pPr>
            <a:lvl5pPr lvl="4" algn="l">
              <a:lnSpc>
                <a:spcPct val="100000"/>
              </a:lnSpc>
              <a:spcBef>
                <a:spcPts val="0"/>
              </a:spcBef>
              <a:spcAft>
                <a:spcPts val="0"/>
              </a:spcAft>
              <a:buSzPts val="2800"/>
              <a:buNone/>
              <a:defRPr sz="2800"/>
            </a:lvl5pPr>
            <a:lvl6pPr lvl="5" algn="l">
              <a:lnSpc>
                <a:spcPct val="100000"/>
              </a:lnSpc>
              <a:spcBef>
                <a:spcPts val="0"/>
              </a:spcBef>
              <a:spcAft>
                <a:spcPts val="0"/>
              </a:spcAft>
              <a:buSzPts val="2800"/>
              <a:buNone/>
              <a:defRPr sz="2800"/>
            </a:lvl6pPr>
            <a:lvl7pPr lvl="6" algn="l">
              <a:lnSpc>
                <a:spcPct val="100000"/>
              </a:lnSpc>
              <a:spcBef>
                <a:spcPts val="0"/>
              </a:spcBef>
              <a:spcAft>
                <a:spcPts val="0"/>
              </a:spcAft>
              <a:buSzPts val="2800"/>
              <a:buNone/>
              <a:defRPr sz="2800"/>
            </a:lvl7pPr>
            <a:lvl8pPr lvl="7" algn="l">
              <a:lnSpc>
                <a:spcPct val="100000"/>
              </a:lnSpc>
              <a:spcBef>
                <a:spcPts val="0"/>
              </a:spcBef>
              <a:spcAft>
                <a:spcPts val="0"/>
              </a:spcAft>
              <a:buSzPts val="2800"/>
              <a:buNone/>
              <a:defRPr sz="2800"/>
            </a:lvl8pPr>
            <a:lvl9pPr lvl="8" algn="l">
              <a:lnSpc>
                <a:spcPct val="100000"/>
              </a:lnSpc>
              <a:spcBef>
                <a:spcPts val="0"/>
              </a:spcBef>
              <a:spcAft>
                <a:spcPts val="0"/>
              </a:spcAft>
              <a:buSzPts val="2800"/>
              <a:buNone/>
              <a:defRPr sz="2800"/>
            </a:lvl9pPr>
          </a:lstStyle>
          <a:p/>
        </p:txBody>
      </p:sp>
      <p:sp>
        <p:nvSpPr>
          <p:cNvPr id="283" name="Google Shape;283;p55"/>
          <p:cNvSpPr txBox="1"/>
          <p:nvPr/>
        </p:nvSpPr>
        <p:spPr>
          <a:xfrm flipH="1">
            <a:off x="5020875" y="3782100"/>
            <a:ext cx="3367200" cy="474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1" i="0" lang="en" sz="1000" u="none" cap="none" strike="noStrike">
                <a:solidFill>
                  <a:schemeClr val="dk1"/>
                </a:solidFill>
                <a:latin typeface="Open Sans"/>
                <a:ea typeface="Open Sans"/>
                <a:cs typeface="Open Sans"/>
                <a:sym typeface="Open Sans"/>
              </a:rPr>
              <a:t>CREDITS:</a:t>
            </a:r>
            <a:r>
              <a:rPr b="0" i="0" lang="en" sz="1000" u="none" cap="none" strike="noStrike">
                <a:solidFill>
                  <a:schemeClr val="dk1"/>
                </a:solidFill>
                <a:latin typeface="Open Sans"/>
                <a:ea typeface="Open Sans"/>
                <a:cs typeface="Open Sans"/>
                <a:sym typeface="Open Sans"/>
              </a:rPr>
              <a:t> This presentation template was created by </a:t>
            </a:r>
            <a:r>
              <a:rPr b="1" i="0" lang="en" sz="1000" u="none" cap="none" strike="noStrike">
                <a:solidFill>
                  <a:schemeClr val="hlink"/>
                </a:solidFill>
                <a:uFill>
                  <a:noFill/>
                </a:uFill>
                <a:latin typeface="Open Sans"/>
                <a:ea typeface="Open Sans"/>
                <a:cs typeface="Open Sans"/>
                <a:sym typeface="Open Sans"/>
                <a:hlinkClick r:id="rId2"/>
              </a:rPr>
              <a:t>Slidesgo</a:t>
            </a:r>
            <a:r>
              <a:rPr b="0" i="0" lang="en" sz="1000" u="none" cap="none" strike="noStrike">
                <a:solidFill>
                  <a:schemeClr val="dk1"/>
                </a:solidFill>
                <a:latin typeface="Open Sans"/>
                <a:ea typeface="Open Sans"/>
                <a:cs typeface="Open Sans"/>
                <a:sym typeface="Open Sans"/>
              </a:rPr>
              <a:t>, and includes icons by </a:t>
            </a:r>
            <a:r>
              <a:rPr b="1" i="0" lang="en" sz="1000" u="none" cap="none" strike="noStrike">
                <a:solidFill>
                  <a:schemeClr val="hlink"/>
                </a:solidFill>
                <a:uFill>
                  <a:noFill/>
                </a:uFill>
                <a:latin typeface="Open Sans"/>
                <a:ea typeface="Open Sans"/>
                <a:cs typeface="Open Sans"/>
                <a:sym typeface="Open Sans"/>
                <a:hlinkClick r:id="rId3"/>
              </a:rPr>
              <a:t>Flaticon</a:t>
            </a:r>
            <a:r>
              <a:rPr b="0" i="0" lang="en" sz="1000" u="none" cap="none" strike="noStrike">
                <a:solidFill>
                  <a:schemeClr val="dk1"/>
                </a:solidFill>
                <a:latin typeface="Open Sans"/>
                <a:ea typeface="Open Sans"/>
                <a:cs typeface="Open Sans"/>
                <a:sym typeface="Open Sans"/>
              </a:rPr>
              <a:t>, and infographics &amp; images by </a:t>
            </a:r>
            <a:r>
              <a:rPr b="1" i="0" lang="en" sz="1000" u="none" cap="none" strike="noStrike">
                <a:solidFill>
                  <a:schemeClr val="hlink"/>
                </a:solidFill>
                <a:uFill>
                  <a:noFill/>
                </a:uFill>
                <a:latin typeface="Open Sans"/>
                <a:ea typeface="Open Sans"/>
                <a:cs typeface="Open Sans"/>
                <a:sym typeface="Open Sans"/>
                <a:hlinkClick r:id="rId4"/>
              </a:rPr>
              <a:t>Freepik</a:t>
            </a:r>
            <a:endParaRPr b="1" i="0" sz="1000" u="none" cap="none" strike="noStrike">
              <a:solidFill>
                <a:schemeClr val="dk1"/>
              </a:solidFill>
              <a:latin typeface="Open Sans"/>
              <a:ea typeface="Open Sans"/>
              <a:cs typeface="Open Sans"/>
              <a:sym typeface="Open San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ackground">
    <p:spTree>
      <p:nvGrpSpPr>
        <p:cNvPr id="284" name="Shape 284"/>
        <p:cNvGrpSpPr/>
        <p:nvPr/>
      </p:nvGrpSpPr>
      <p:grpSpPr>
        <a:xfrm>
          <a:off x="0" y="0"/>
          <a:ext cx="0" cy="0"/>
          <a:chOff x="0" y="0"/>
          <a:chExt cx="0" cy="0"/>
        </a:xfrm>
      </p:grpSpPr>
      <p:sp>
        <p:nvSpPr>
          <p:cNvPr id="285" name="Google Shape;285;p56"/>
          <p:cNvSpPr/>
          <p:nvPr/>
        </p:nvSpPr>
        <p:spPr>
          <a:xfrm flipH="1">
            <a:off x="5204100" y="539500"/>
            <a:ext cx="3939900" cy="536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86" name="Google Shape;286;p56"/>
          <p:cNvSpPr/>
          <p:nvPr/>
        </p:nvSpPr>
        <p:spPr>
          <a:xfrm flipH="1" rot="5400000">
            <a:off x="105125" y="4670975"/>
            <a:ext cx="679500" cy="5367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ackground 1">
    <p:spTree>
      <p:nvGrpSpPr>
        <p:cNvPr id="287" name="Shape 287"/>
        <p:cNvGrpSpPr/>
        <p:nvPr/>
      </p:nvGrpSpPr>
      <p:grpSpPr>
        <a:xfrm>
          <a:off x="0" y="0"/>
          <a:ext cx="0" cy="0"/>
          <a:chOff x="0" y="0"/>
          <a:chExt cx="0" cy="0"/>
        </a:xfrm>
      </p:grpSpPr>
      <p:sp>
        <p:nvSpPr>
          <p:cNvPr id="288" name="Google Shape;288;p57"/>
          <p:cNvSpPr/>
          <p:nvPr/>
        </p:nvSpPr>
        <p:spPr>
          <a:xfrm>
            <a:off x="5344850" y="0"/>
            <a:ext cx="3798900" cy="22332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57"/>
          <p:cNvSpPr/>
          <p:nvPr/>
        </p:nvSpPr>
        <p:spPr>
          <a:xfrm>
            <a:off x="-2066275" y="4599425"/>
            <a:ext cx="2779500" cy="163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45" Type="http://schemas.openxmlformats.org/officeDocument/2006/relationships/theme" Target="../theme/theme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225" y="539500"/>
            <a:ext cx="7717500" cy="4782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2800"/>
              <a:buFont typeface="DM Serif Display"/>
              <a:buNone/>
              <a:defRPr b="0" i="0" sz="2800" u="none" cap="none" strike="noStrike">
                <a:solidFill>
                  <a:schemeClr val="lt1"/>
                </a:solidFill>
                <a:latin typeface="DM Serif Display"/>
                <a:ea typeface="DM Serif Display"/>
                <a:cs typeface="DM Serif Display"/>
                <a:sym typeface="DM Serif Display"/>
              </a:defRPr>
            </a:lvl1pPr>
            <a:lvl2pPr lvl="1"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2pPr>
            <a:lvl3pPr lvl="2"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3pPr>
            <a:lvl4pPr lvl="3"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4pPr>
            <a:lvl5pPr lvl="4"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5pPr>
            <a:lvl6pPr lvl="5"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6pPr>
            <a:lvl7pPr lvl="6"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7pPr>
            <a:lvl8pPr lvl="7"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8pPr>
            <a:lvl9pPr lvl="8" marR="0" rtl="0" algn="l">
              <a:lnSpc>
                <a:spcPct val="100000"/>
              </a:lnSpc>
              <a:spcBef>
                <a:spcPts val="0"/>
              </a:spcBef>
              <a:spcAft>
                <a:spcPts val="0"/>
              </a:spcAft>
              <a:buClr>
                <a:schemeClr val="lt1"/>
              </a:buClr>
              <a:buSzPts val="2800"/>
              <a:buFont typeface="Arial"/>
              <a:buNone/>
              <a:defRPr b="0" i="0" sz="2800" u="none" cap="none" strike="noStrike">
                <a:solidFill>
                  <a:schemeClr val="lt1"/>
                </a:solidFill>
                <a:latin typeface="Arial"/>
                <a:ea typeface="Arial"/>
                <a:cs typeface="Arial"/>
                <a:sym typeface="Arial"/>
              </a:defRPr>
            </a:lvl9pPr>
          </a:lstStyle>
          <a:p/>
        </p:txBody>
      </p:sp>
      <p:sp>
        <p:nvSpPr>
          <p:cNvPr id="52" name="Google Shape;52;p13"/>
          <p:cNvSpPr txBox="1"/>
          <p:nvPr>
            <p:ph idx="1" type="body"/>
          </p:nvPr>
        </p:nvSpPr>
        <p:spPr>
          <a:xfrm>
            <a:off x="713225" y="1152475"/>
            <a:ext cx="7717500" cy="34470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1"/>
              </a:buClr>
              <a:buSzPts val="1800"/>
              <a:buFont typeface="Open Sans Light"/>
              <a:buChar char="●"/>
              <a:defRPr b="0" i="0" sz="1800" u="none" cap="none" strike="noStrike">
                <a:solidFill>
                  <a:schemeClr val="lt1"/>
                </a:solidFill>
                <a:latin typeface="Open Sans Light"/>
                <a:ea typeface="Open Sans Light"/>
                <a:cs typeface="Open Sans Light"/>
                <a:sym typeface="Open Sans Light"/>
              </a:defRPr>
            </a:lvl1pPr>
            <a:lvl2pPr indent="-317500" lvl="1" marL="914400" marR="0" rtl="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2pPr>
            <a:lvl3pPr indent="-317500" lvl="2" marL="1371600" marR="0" rtl="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3pPr>
            <a:lvl4pPr indent="-304800" lvl="3" marL="1828800" marR="0" rtl="0" algn="l">
              <a:lnSpc>
                <a:spcPct val="115000"/>
              </a:lnSpc>
              <a:spcBef>
                <a:spcPts val="0"/>
              </a:spcBef>
              <a:spcAft>
                <a:spcPts val="0"/>
              </a:spcAft>
              <a:buClr>
                <a:schemeClr val="lt1"/>
              </a:buClr>
              <a:buSzPts val="1200"/>
              <a:buFont typeface="Open Sans Light"/>
              <a:buChar char="●"/>
              <a:defRPr b="0" i="0" sz="1200" u="none" cap="none" strike="noStrike">
                <a:solidFill>
                  <a:schemeClr val="lt1"/>
                </a:solidFill>
                <a:latin typeface="Open Sans Light"/>
                <a:ea typeface="Open Sans Light"/>
                <a:cs typeface="Open Sans Light"/>
                <a:sym typeface="Open Sans Light"/>
              </a:defRPr>
            </a:lvl4pPr>
            <a:lvl5pPr indent="-317500" lvl="4" marL="2286000" marR="0" rtl="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5pPr>
            <a:lvl6pPr indent="-317500" lvl="5" marL="2743200" marR="0" rtl="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6pPr>
            <a:lvl7pPr indent="-317500" lvl="6" marL="3200400" marR="0" rtl="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7pPr>
            <a:lvl8pPr indent="-317500" lvl="7" marL="3657600" marR="0" rtl="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8pPr>
            <a:lvl9pPr indent="-317500" lvl="8" marL="4114800" marR="0" rtl="0" algn="l">
              <a:lnSpc>
                <a:spcPct val="115000"/>
              </a:lnSpc>
              <a:spcBef>
                <a:spcPts val="0"/>
              </a:spcBef>
              <a:spcAft>
                <a:spcPts val="0"/>
              </a:spcAft>
              <a:buClr>
                <a:schemeClr val="lt1"/>
              </a:buClr>
              <a:buSzPts val="1400"/>
              <a:buFont typeface="Open Sans Light"/>
              <a:buChar char="■"/>
              <a:defRPr b="0" i="0" sz="1400" u="none" cap="none" strike="noStrike">
                <a:solidFill>
                  <a:schemeClr val="lt1"/>
                </a:solidFill>
                <a:latin typeface="Open Sans Light"/>
                <a:ea typeface="Open Sans Light"/>
                <a:cs typeface="Open Sans Light"/>
                <a:sym typeface="Open Sans Ligh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2897">
          <p15:clr>
            <a:srgbClr val="EA4335"/>
          </p15:clr>
        </p15:guide>
        <p15:guide id="4" orient="horz" pos="34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hyperlink" Target="https://colab.research.google.com/drive/1TFXamqizM9_IB4_7Hhkb_rU1zEf3euR0?usp=share_link"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3.xml"/><Relationship Id="rId3" Type="http://schemas.openxmlformats.org/officeDocument/2006/relationships/comments" Target="../comments/commen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slide" Target="/ppt/slides/slide12.xml"/><Relationship Id="rId4" Type="http://schemas.openxmlformats.org/officeDocument/2006/relationships/slide" Target="/ppt/slides/slide20.xml"/><Relationship Id="rId5" Type="http://schemas.openxmlformats.org/officeDocument/2006/relationships/slide" Target="/ppt/slides/slide27.xml"/><Relationship Id="rId6" Type="http://schemas.openxmlformats.org/officeDocument/2006/relationships/slide" Target="/ppt/slides/slide34.xml"/><Relationship Id="rId7" Type="http://schemas.openxmlformats.org/officeDocument/2006/relationships/slide" Target="/ppt/slides/slide39.xml"/><Relationship Id="rId8" Type="http://schemas.openxmlformats.org/officeDocument/2006/relationships/slide" Target="/ppt/slides/slide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41.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20.png"/><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40.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37.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35.png"/><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56.png"/><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71.png"/><Relationship Id="rId4" Type="http://schemas.openxmlformats.org/officeDocument/2006/relationships/image" Target="../media/image7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60.png"/><Relationship Id="rId4" Type="http://schemas.openxmlformats.org/officeDocument/2006/relationships/image" Target="../media/image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39.png"/><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7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69.png"/><Relationship Id="rId4" Type="http://schemas.openxmlformats.org/officeDocument/2006/relationships/image" Target="../media/image6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46.png"/><Relationship Id="rId4"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55.png"/><Relationship Id="rId4" Type="http://schemas.openxmlformats.org/officeDocument/2006/relationships/image" Target="../media/image6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50.png"/><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58.png"/><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82.png"/><Relationship Id="rId4" Type="http://schemas.openxmlformats.org/officeDocument/2006/relationships/image" Target="../media/image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docs.google.com/spreadsheets/d/1My4ZAqFkF2UDbegp5f5bmuoG0rN07P9agzbTNxB7XMU/edit?usp=share_link" TargetMode="External"/><Relationship Id="rId4" Type="http://schemas.openxmlformats.org/officeDocument/2006/relationships/hyperlink" Target="https://docs.google.com/spreadsheets/d/1EnPDMl2KZPpaSx898SWBRT1yHJfnR192jaSJNbKQ0Qs/edit?usp=share_link"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9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7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74.png"/><Relationship Id="rId4" Type="http://schemas.openxmlformats.org/officeDocument/2006/relationships/image" Target="../media/image7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9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80.png"/><Relationship Id="rId4" Type="http://schemas.openxmlformats.org/officeDocument/2006/relationships/image" Target="../media/image8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7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8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84.png"/><Relationship Id="rId4" Type="http://schemas.openxmlformats.org/officeDocument/2006/relationships/image" Target="../media/image87.png"/><Relationship Id="rId5" Type="http://schemas.openxmlformats.org/officeDocument/2006/relationships/image" Target="../media/image7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8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10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9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9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99.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10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81.png"/><Relationship Id="rId4" Type="http://schemas.openxmlformats.org/officeDocument/2006/relationships/image" Target="../media/image102.png"/><Relationship Id="rId5" Type="http://schemas.openxmlformats.org/officeDocument/2006/relationships/image" Target="../media/image89.png"/><Relationship Id="rId6" Type="http://schemas.openxmlformats.org/officeDocument/2006/relationships/image" Target="../media/image10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94.png"/><Relationship Id="rId4" Type="http://schemas.openxmlformats.org/officeDocument/2006/relationships/image" Target="../media/image105.png"/><Relationship Id="rId5" Type="http://schemas.openxmlformats.org/officeDocument/2006/relationships/image" Target="../media/image9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98.png"/><Relationship Id="rId4" Type="http://schemas.openxmlformats.org/officeDocument/2006/relationships/image" Target="../media/image93.png"/><Relationship Id="rId5" Type="http://schemas.openxmlformats.org/officeDocument/2006/relationships/image" Target="../media/image1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100.png"/><Relationship Id="rId4" Type="http://schemas.openxmlformats.org/officeDocument/2006/relationships/image" Target="../media/image113.png"/><Relationship Id="rId5" Type="http://schemas.openxmlformats.org/officeDocument/2006/relationships/image" Target="../media/image116.png"/><Relationship Id="rId6" Type="http://schemas.openxmlformats.org/officeDocument/2006/relationships/image" Target="../media/image11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109.png"/><Relationship Id="rId4" Type="http://schemas.openxmlformats.org/officeDocument/2006/relationships/image" Target="../media/image108.png"/><Relationship Id="rId5" Type="http://schemas.openxmlformats.org/officeDocument/2006/relationships/image" Target="../media/image10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111.png"/><Relationship Id="rId4" Type="http://schemas.openxmlformats.org/officeDocument/2006/relationships/image" Target="../media/image114.png"/><Relationship Id="rId5" Type="http://schemas.openxmlformats.org/officeDocument/2006/relationships/image" Target="../media/image10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123.png"/><Relationship Id="rId4" Type="http://schemas.openxmlformats.org/officeDocument/2006/relationships/image" Target="../media/image115.png"/><Relationship Id="rId5" Type="http://schemas.openxmlformats.org/officeDocument/2006/relationships/image" Target="../media/image12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117.png"/><Relationship Id="rId4" Type="http://schemas.openxmlformats.org/officeDocument/2006/relationships/image" Target="../media/image112.png"/><Relationship Id="rId5" Type="http://schemas.openxmlformats.org/officeDocument/2006/relationships/image" Target="../media/image11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124.png"/><Relationship Id="rId4" Type="http://schemas.openxmlformats.org/officeDocument/2006/relationships/image" Target="../media/image128.png"/><Relationship Id="rId5" Type="http://schemas.openxmlformats.org/officeDocument/2006/relationships/image" Target="../media/image130.png"/><Relationship Id="rId6" Type="http://schemas.openxmlformats.org/officeDocument/2006/relationships/image" Target="../media/image127.png"/><Relationship Id="rId7" Type="http://schemas.openxmlformats.org/officeDocument/2006/relationships/image" Target="../media/image12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8.xml"/><Relationship Id="rId3" Type="http://schemas.openxmlformats.org/officeDocument/2006/relationships/image" Target="../media/image120.png"/><Relationship Id="rId4" Type="http://schemas.openxmlformats.org/officeDocument/2006/relationships/image" Target="../media/image122.png"/><Relationship Id="rId5" Type="http://schemas.openxmlformats.org/officeDocument/2006/relationships/image" Target="../media/image129.png"/><Relationship Id="rId6" Type="http://schemas.openxmlformats.org/officeDocument/2006/relationships/image" Target="../media/image131.png"/><Relationship Id="rId7" Type="http://schemas.openxmlformats.org/officeDocument/2006/relationships/image" Target="../media/image12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8"/>
          <p:cNvSpPr txBox="1"/>
          <p:nvPr>
            <p:ph type="ctrTitle"/>
          </p:nvPr>
        </p:nvSpPr>
        <p:spPr>
          <a:xfrm>
            <a:off x="311700" y="214975"/>
            <a:ext cx="8520600" cy="19578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800"/>
              <a:buNone/>
            </a:pPr>
            <a:r>
              <a:rPr lang="en">
                <a:solidFill>
                  <a:schemeClr val="lt1"/>
                </a:solidFill>
              </a:rPr>
              <a:t>Intermediate Assignment Python</a:t>
            </a:r>
            <a:endParaRPr>
              <a:solidFill>
                <a:schemeClr val="lt1"/>
              </a:solidFill>
            </a:endParaRPr>
          </a:p>
        </p:txBody>
      </p:sp>
      <p:sp>
        <p:nvSpPr>
          <p:cNvPr id="295" name="Google Shape;295;p58"/>
          <p:cNvSpPr txBox="1"/>
          <p:nvPr>
            <p:ph idx="1" type="subTitle"/>
          </p:nvPr>
        </p:nvSpPr>
        <p:spPr>
          <a:xfrm>
            <a:off x="414525" y="4201425"/>
            <a:ext cx="8520600" cy="7563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1800"/>
              <a:buNone/>
            </a:pPr>
            <a:r>
              <a:rPr lang="en"/>
              <a:t>Link Colab : </a:t>
            </a:r>
            <a:r>
              <a:rPr lang="en" u="sng">
                <a:solidFill>
                  <a:schemeClr val="hlink"/>
                </a:solidFill>
                <a:hlinkClick r:id="rId3"/>
              </a:rPr>
              <a:t>https://colab.research.google.com/drive/1TFXamqizM9_IB4_7Hhkb_rU1zEf3euR0?usp=share_link</a:t>
            </a:r>
            <a:endParaRPr>
              <a:solidFill>
                <a:srgbClr val="0070C0"/>
              </a:solidFill>
            </a:endParaRPr>
          </a:p>
          <a:p>
            <a:pPr indent="0" lvl="0" marL="0" rtl="0" algn="ctr">
              <a:lnSpc>
                <a:spcPct val="100000"/>
              </a:lnSpc>
              <a:spcBef>
                <a:spcPts val="0"/>
              </a:spcBef>
              <a:spcAft>
                <a:spcPts val="0"/>
              </a:spcAft>
              <a:buSzPts val="1800"/>
              <a:buNone/>
            </a:pPr>
            <a:r>
              <a:t/>
            </a:r>
            <a:endParaRPr/>
          </a:p>
        </p:txBody>
      </p:sp>
      <p:sp>
        <p:nvSpPr>
          <p:cNvPr id="296" name="Google Shape;296;p58"/>
          <p:cNvSpPr txBox="1"/>
          <p:nvPr>
            <p:ph idx="4294967295" type="subTitle"/>
          </p:nvPr>
        </p:nvSpPr>
        <p:spPr>
          <a:xfrm>
            <a:off x="311700" y="2970726"/>
            <a:ext cx="8521700" cy="1036638"/>
          </a:xfrm>
          <a:prstGeom prst="rect">
            <a:avLst/>
          </a:prstGeom>
          <a:noFill/>
          <a:ln>
            <a:noFill/>
          </a:ln>
        </p:spPr>
        <p:txBody>
          <a:bodyPr anchorCtr="0" anchor="t" bIns="91425" lIns="91425" spcFirstLastPara="1" rIns="91425" wrap="square" tIns="91425">
            <a:normAutofit/>
          </a:bodyPr>
          <a:lstStyle/>
          <a:p>
            <a:pPr indent="0" lvl="0" marL="0" marR="0" rtl="0" algn="ctr">
              <a:lnSpc>
                <a:spcPct val="115000"/>
              </a:lnSpc>
              <a:spcBef>
                <a:spcPts val="0"/>
              </a:spcBef>
              <a:spcAft>
                <a:spcPts val="0"/>
              </a:spcAft>
              <a:buClr>
                <a:schemeClr val="lt1"/>
              </a:buClr>
              <a:buSzPts val="1800"/>
              <a:buFont typeface="Open Sans Light"/>
              <a:buNone/>
            </a:pPr>
            <a:r>
              <a:rPr b="0" i="0" lang="en" sz="1800" u="none" cap="none" strike="noStrike">
                <a:solidFill>
                  <a:schemeClr val="lt1"/>
                </a:solidFill>
                <a:latin typeface="Open Sans Light"/>
                <a:ea typeface="Open Sans Light"/>
                <a:cs typeface="Open Sans Light"/>
                <a:sym typeface="Open Sans Light"/>
              </a:rPr>
              <a:t>Margianto Ramadhani</a:t>
            </a:r>
            <a:endParaRPr b="0" i="0" sz="1800" u="none" cap="none" strike="noStrike">
              <a:solidFill>
                <a:schemeClr val="lt1"/>
              </a:solidFill>
              <a:latin typeface="Open Sans Light"/>
              <a:ea typeface="Open Sans Light"/>
              <a:cs typeface="Open Sans Light"/>
              <a:sym typeface="Open Sans Light"/>
            </a:endParaRPr>
          </a:p>
          <a:p>
            <a:pPr indent="0" lvl="0" marL="0" marR="0" rtl="0" algn="ctr">
              <a:lnSpc>
                <a:spcPct val="115000"/>
              </a:lnSpc>
              <a:spcBef>
                <a:spcPts val="0"/>
              </a:spcBef>
              <a:spcAft>
                <a:spcPts val="0"/>
              </a:spcAft>
              <a:buClr>
                <a:schemeClr val="lt1"/>
              </a:buClr>
              <a:buSzPts val="1800"/>
              <a:buFont typeface="Open Sans Light"/>
              <a:buNone/>
            </a:pPr>
            <a:r>
              <a:rPr b="0" i="0" lang="en" sz="1800" u="none" cap="none" strike="noStrike">
                <a:solidFill>
                  <a:schemeClr val="lt1"/>
                </a:solidFill>
                <a:latin typeface="Open Sans Light"/>
                <a:ea typeface="Open Sans Light"/>
                <a:cs typeface="Open Sans Light"/>
                <a:sym typeface="Open Sans Light"/>
              </a:rPr>
              <a:t>Team 1 - Section Hamburg</a:t>
            </a:r>
            <a:endParaRPr b="0" i="0" sz="1800" u="none" cap="none" strike="noStrike">
              <a:solidFill>
                <a:schemeClr val="lt1"/>
              </a:solidFill>
              <a:latin typeface="Open Sans Light"/>
              <a:ea typeface="Open Sans Light"/>
              <a:cs typeface="Open Sans Light"/>
              <a:sym typeface="Open Sans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7"/>
          <p:cNvSpPr txBox="1"/>
          <p:nvPr>
            <p:ph type="title"/>
          </p:nvPr>
        </p:nvSpPr>
        <p:spPr>
          <a:xfrm>
            <a:off x="311700" y="1847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Dictionary for daily_user_transaction</a:t>
            </a:r>
            <a:endParaRPr/>
          </a:p>
        </p:txBody>
      </p:sp>
      <p:graphicFrame>
        <p:nvGraphicFramePr>
          <p:cNvPr id="372" name="Google Shape;372;p67"/>
          <p:cNvGraphicFramePr/>
          <p:nvPr/>
        </p:nvGraphicFramePr>
        <p:xfrm>
          <a:off x="311700" y="877725"/>
          <a:ext cx="3000000" cy="3000000"/>
        </p:xfrm>
        <a:graphic>
          <a:graphicData uri="http://schemas.openxmlformats.org/drawingml/2006/table">
            <a:tbl>
              <a:tblPr>
                <a:noFill/>
                <a:tableStyleId>{56DD843B-5490-46D7-A586-7DEC014EED6E}</a:tableStyleId>
              </a:tblPr>
              <a:tblGrid>
                <a:gridCol w="2394800"/>
                <a:gridCol w="6125800"/>
              </a:tblGrid>
              <a:tr h="127000">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latin typeface="Open Sans Light"/>
                          <a:ea typeface="Open Sans Light"/>
                          <a:cs typeface="Open Sans Light"/>
                          <a:sym typeface="Open Sans Light"/>
                        </a:rPr>
                        <a:t>column</a:t>
                      </a:r>
                      <a:endParaRPr b="1" sz="1000" u="none" cap="none" strike="noStrike">
                        <a:latin typeface="Open Sans Light"/>
                        <a:ea typeface="Open Sans Light"/>
                        <a:cs typeface="Open Sans Light"/>
                        <a:sym typeface="Open Sans Light"/>
                      </a:endParaRPr>
                    </a:p>
                  </a:txBody>
                  <a:tcPr marT="91425" marB="91425" marR="91425" marL="91425">
                    <a:solidFill>
                      <a:srgbClr val="FBBC04"/>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latin typeface="Open Sans Light"/>
                          <a:ea typeface="Open Sans Light"/>
                          <a:cs typeface="Open Sans Light"/>
                          <a:sym typeface="Open Sans Light"/>
                        </a:rPr>
                        <a:t>definition</a:t>
                      </a:r>
                      <a:endParaRPr b="1" sz="1000" u="none" cap="none" strike="noStrike">
                        <a:latin typeface="Open Sans Light"/>
                        <a:ea typeface="Open Sans Light"/>
                        <a:cs typeface="Open Sans Light"/>
                        <a:sym typeface="Open Sans Light"/>
                      </a:endParaRPr>
                    </a:p>
                  </a:txBody>
                  <a:tcPr marT="91425" marB="91425" marR="91425" marL="91425">
                    <a:solidFill>
                      <a:srgbClr val="FBBC04"/>
                    </a:solidFill>
                  </a:tcPr>
                </a:tc>
              </a:tr>
              <a:tr h="127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buy_campuran_transaction_amount</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Amount of Campuran mutual fund that are bought by user at that date</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r>
              <a:tr h="127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sell_campuran_transaction_amount</a:t>
                      </a:r>
                      <a:endParaRPr sz="1000" u="none" cap="none" strike="noStrike">
                        <a:latin typeface="Open Sans Light"/>
                        <a:ea typeface="Open Sans Light"/>
                        <a:cs typeface="Open Sans Light"/>
                        <a:sym typeface="Open Sans Light"/>
                      </a:endParaRPr>
                    </a:p>
                  </a:txBody>
                  <a:tcPr marT="91425" marB="91425" marR="91425" marL="91425">
                    <a:solidFill>
                      <a:srgbClr val="FEF8E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Amount of Campuran mutual fund that are sell by user at that date</a:t>
                      </a:r>
                      <a:endParaRPr sz="1000" u="none" cap="none" strike="noStrike">
                        <a:latin typeface="Open Sans Light"/>
                        <a:ea typeface="Open Sans Light"/>
                        <a:cs typeface="Open Sans Light"/>
                        <a:sym typeface="Open Sans Light"/>
                      </a:endParaRPr>
                    </a:p>
                  </a:txBody>
                  <a:tcPr marT="91425" marB="91425" marR="91425" marL="91425">
                    <a:solidFill>
                      <a:srgbClr val="FEF8E3"/>
                    </a:solidFill>
                  </a:tcPr>
                </a:tc>
              </a:tr>
              <a:tr h="127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total_buy_transaction_amount</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Total mutual fund that are bought by user at that date</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r>
              <a:tr h="127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total_sell_transaction_amount</a:t>
                      </a:r>
                      <a:endParaRPr sz="1000" u="none" cap="none" strike="noStrike">
                        <a:latin typeface="Open Sans Light"/>
                        <a:ea typeface="Open Sans Light"/>
                        <a:cs typeface="Open Sans Light"/>
                        <a:sym typeface="Open Sans Light"/>
                      </a:endParaRPr>
                    </a:p>
                  </a:txBody>
                  <a:tcPr marT="91425" marB="91425" marR="91425" marL="91425">
                    <a:solidFill>
                      <a:srgbClr val="FEF8E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Total mutual fund that are sell by user at that date</a:t>
                      </a:r>
                      <a:endParaRPr sz="1000" u="none" cap="none" strike="noStrike">
                        <a:latin typeface="Open Sans Light"/>
                        <a:ea typeface="Open Sans Light"/>
                        <a:cs typeface="Open Sans Light"/>
                        <a:sym typeface="Open Sans Light"/>
                      </a:endParaRPr>
                    </a:p>
                  </a:txBody>
                  <a:tcPr marT="91425" marB="91425" marR="91425" marL="91425">
                    <a:solidFill>
                      <a:srgbClr val="FEF8E3"/>
                    </a:solidFill>
                  </a:tcPr>
                </a:tc>
              </a:tr>
              <a:tr h="127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saham_invested_amount</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Amount of Saham mutual fund that are owned by user at that date (decrease from Day-1 if sell, increase if buy)</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r>
              <a:tr h="127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pasar_uang_invested_amount</a:t>
                      </a:r>
                      <a:endParaRPr sz="1000" u="none" cap="none" strike="noStrike">
                        <a:latin typeface="Open Sans Light"/>
                        <a:ea typeface="Open Sans Light"/>
                        <a:cs typeface="Open Sans Light"/>
                        <a:sym typeface="Open Sans Light"/>
                      </a:endParaRPr>
                    </a:p>
                  </a:txBody>
                  <a:tcPr marT="91425" marB="91425" marR="91425" marL="91425">
                    <a:solidFill>
                      <a:srgbClr val="FEF8E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Amount of Pasar Uang mutual fund that are owned by user at that date (decrease from Day-1 if sell, increase if buy)</a:t>
                      </a:r>
                      <a:endParaRPr sz="1000" u="none" cap="none" strike="noStrike">
                        <a:latin typeface="Open Sans Light"/>
                        <a:ea typeface="Open Sans Light"/>
                        <a:cs typeface="Open Sans Light"/>
                        <a:sym typeface="Open Sans Light"/>
                      </a:endParaRPr>
                    </a:p>
                  </a:txBody>
                  <a:tcPr marT="91425" marB="91425" marR="91425" marL="91425">
                    <a:solidFill>
                      <a:srgbClr val="FEF8E3"/>
                    </a:solidFill>
                  </a:tcPr>
                </a:tc>
              </a:tr>
              <a:tr h="127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pendapatan_tetap_invested_amount</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Amount of Pendapatan Tetap mutual fund that are owned by user at that date (decrease from Day-1 if sell, increase if buy)</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r>
              <a:tr h="127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campuran_invested_amount</a:t>
                      </a:r>
                      <a:endParaRPr sz="1000" u="none" cap="none" strike="noStrike">
                        <a:latin typeface="Open Sans Light"/>
                        <a:ea typeface="Open Sans Light"/>
                        <a:cs typeface="Open Sans Light"/>
                        <a:sym typeface="Open Sans Light"/>
                      </a:endParaRPr>
                    </a:p>
                  </a:txBody>
                  <a:tcPr marT="91425" marB="91425" marR="91425" marL="91425">
                    <a:solidFill>
                      <a:srgbClr val="FEF8E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Amount of Campuran mutual fund that are owned by user at that date (decrease from Day-1 if sell, increase if buy)</a:t>
                      </a:r>
                      <a:endParaRPr sz="1000" u="none" cap="none" strike="noStrike">
                        <a:latin typeface="Open Sans Light"/>
                        <a:ea typeface="Open Sans Light"/>
                        <a:cs typeface="Open Sans Light"/>
                        <a:sym typeface="Open Sans Light"/>
                      </a:endParaRPr>
                    </a:p>
                  </a:txBody>
                  <a:tcPr marT="91425" marB="91425" marR="91425" marL="91425">
                    <a:solidFill>
                      <a:srgbClr val="FEF8E3"/>
                    </a:solidFill>
                  </a:tcPr>
                </a:tc>
              </a:tr>
              <a:tr h="127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total_invested_amount</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Total amount of mutual fund that are owned by user at that date (decrease from Day-1 if sell, increase if buy)</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r>
            </a:tbl>
          </a:graphicData>
        </a:graphic>
      </p:graphicFrame>
      <p:sp>
        <p:nvSpPr>
          <p:cNvPr id="373" name="Google Shape;373;p67"/>
          <p:cNvSpPr txBox="1"/>
          <p:nvPr/>
        </p:nvSpPr>
        <p:spPr>
          <a:xfrm>
            <a:off x="7326489" y="11289"/>
            <a:ext cx="1806222"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02 Dataset Information</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57"/>
          <p:cNvSpPr txBox="1"/>
          <p:nvPr>
            <p:ph type="title"/>
          </p:nvPr>
        </p:nvSpPr>
        <p:spPr>
          <a:xfrm>
            <a:off x="421922" y="516243"/>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Interpreting Cluster Result and Recommendations</a:t>
            </a:r>
            <a:endParaRPr/>
          </a:p>
        </p:txBody>
      </p:sp>
      <p:sp>
        <p:nvSpPr>
          <p:cNvPr id="1158" name="Google Shape;1158;p157"/>
          <p:cNvSpPr txBox="1"/>
          <p:nvPr>
            <p:ph idx="1" type="body"/>
          </p:nvPr>
        </p:nvSpPr>
        <p:spPr>
          <a:xfrm>
            <a:off x="421922" y="1305186"/>
            <a:ext cx="8520600" cy="3048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400"/>
              <a:buNone/>
            </a:pPr>
            <a:r>
              <a:rPr lang="en" sz="1400"/>
              <a:t>Total Sell by daily transaction insight</a:t>
            </a:r>
            <a:endParaRPr sz="1400"/>
          </a:p>
          <a:p>
            <a:pPr indent="-241300" lvl="0" marL="228600" rtl="0" algn="l">
              <a:lnSpc>
                <a:spcPct val="100000"/>
              </a:lnSpc>
              <a:spcBef>
                <a:spcPts val="1200"/>
              </a:spcBef>
              <a:spcAft>
                <a:spcPts val="0"/>
              </a:spcAft>
              <a:buSzPts val="1600"/>
              <a:buAutoNum type="arabicPeriod"/>
            </a:pPr>
            <a:r>
              <a:rPr lang="en" sz="1400"/>
              <a:t>The largest total sales transactions occurred in cluster 1. This shows that the number of active users makes buying and selling transactions faster, thus increasing the total sales transactions. With campuran transactions being the highest point of sales in all clusters. </a:t>
            </a:r>
            <a:endParaRPr sz="1400"/>
          </a:p>
          <a:p>
            <a:pPr indent="-241300" lvl="0" marL="228600" rtl="0" algn="l">
              <a:lnSpc>
                <a:spcPct val="100000"/>
              </a:lnSpc>
              <a:spcBef>
                <a:spcPts val="1200"/>
              </a:spcBef>
              <a:spcAft>
                <a:spcPts val="0"/>
              </a:spcAft>
              <a:buSzPts val="1600"/>
              <a:buAutoNum type="arabicPeriod"/>
            </a:pPr>
            <a:r>
              <a:rPr lang="en" sz="1400"/>
              <a:t>Cluster 0 with very few active user frequencies shows the least total sales. When compared with the total daily purchases which are very large and with the daily sales which are few, it shows that cluster 0 is focused on long-term investment as an investor</a:t>
            </a:r>
            <a:endParaRPr sz="1400"/>
          </a:p>
          <a:p>
            <a:pPr indent="-139700" lvl="0" marL="228600" rtl="0" algn="l">
              <a:lnSpc>
                <a:spcPct val="100000"/>
              </a:lnSpc>
              <a:spcBef>
                <a:spcPts val="1200"/>
              </a:spcBef>
              <a:spcAft>
                <a:spcPts val="0"/>
              </a:spcAft>
              <a:buSzPts val="1400"/>
              <a:buNone/>
            </a:pPr>
            <a:r>
              <a:t/>
            </a:r>
            <a:endParaRPr sz="1400"/>
          </a:p>
          <a:p>
            <a:pPr indent="0" lvl="0" marL="0" rtl="0" algn="l">
              <a:lnSpc>
                <a:spcPct val="100000"/>
              </a:lnSpc>
              <a:spcBef>
                <a:spcPts val="1200"/>
              </a:spcBef>
              <a:spcAft>
                <a:spcPts val="1200"/>
              </a:spcAft>
              <a:buSzPts val="1400"/>
              <a:buNone/>
            </a:pPr>
            <a:r>
              <a:t/>
            </a:r>
            <a:endParaRPr sz="1400"/>
          </a:p>
        </p:txBody>
      </p:sp>
      <p:sp>
        <p:nvSpPr>
          <p:cNvPr id="1159" name="Google Shape;1159;p157"/>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58"/>
          <p:cNvSpPr txBox="1"/>
          <p:nvPr>
            <p:ph type="title"/>
          </p:nvPr>
        </p:nvSpPr>
        <p:spPr>
          <a:xfrm>
            <a:off x="713225" y="539500"/>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Interpreting Cluster Result and Recommendations</a:t>
            </a:r>
            <a:endParaRPr/>
          </a:p>
        </p:txBody>
      </p:sp>
      <p:sp>
        <p:nvSpPr>
          <p:cNvPr id="1165" name="Google Shape;1165;p158"/>
          <p:cNvSpPr txBox="1"/>
          <p:nvPr>
            <p:ph idx="1" type="body"/>
          </p:nvPr>
        </p:nvSpPr>
        <p:spPr>
          <a:xfrm>
            <a:off x="311700" y="1329039"/>
            <a:ext cx="8520600" cy="327496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400"/>
              <a:t>5B. Cluster Characteristics</a:t>
            </a:r>
            <a:endParaRPr sz="1400"/>
          </a:p>
          <a:p>
            <a:pPr indent="0" lvl="0" marL="0" rtl="0" algn="l">
              <a:lnSpc>
                <a:spcPct val="100000"/>
              </a:lnSpc>
              <a:spcBef>
                <a:spcPts val="1200"/>
              </a:spcBef>
              <a:spcAft>
                <a:spcPts val="0"/>
              </a:spcAft>
              <a:buSzPts val="1400"/>
              <a:buNone/>
            </a:pPr>
            <a:r>
              <a:rPr lang="en" sz="1400"/>
              <a:t>1. Cluster 0 with the high frequency as “The Confident traders”</a:t>
            </a:r>
            <a:endParaRPr sz="1400"/>
          </a:p>
          <a:p>
            <a:pPr indent="0" lvl="0" marL="0" rtl="0" algn="l">
              <a:lnSpc>
                <a:spcPct val="100000"/>
              </a:lnSpc>
              <a:spcBef>
                <a:spcPts val="1200"/>
              </a:spcBef>
              <a:spcAft>
                <a:spcPts val="0"/>
              </a:spcAft>
              <a:buSzPts val="1400"/>
              <a:buNone/>
            </a:pPr>
            <a:r>
              <a:rPr lang="en" sz="1400"/>
              <a:t>The Confident traders have the highest levels of confidence and control and are the most active traders. These experienced investors are older and have the largest portfolios. </a:t>
            </a:r>
            <a:endParaRPr sz="1400"/>
          </a:p>
          <a:p>
            <a:pPr indent="0" lvl="0" marL="0" rtl="0" algn="l">
              <a:lnSpc>
                <a:spcPct val="100000"/>
              </a:lnSpc>
              <a:spcBef>
                <a:spcPts val="1200"/>
              </a:spcBef>
              <a:spcAft>
                <a:spcPts val="0"/>
              </a:spcAft>
              <a:buSzPts val="1400"/>
              <a:buNone/>
            </a:pPr>
            <a:r>
              <a:rPr lang="en" sz="1400"/>
              <a:t>2. Cluster 1 with low frequency as “The Conservative long-term traders”</a:t>
            </a:r>
            <a:endParaRPr sz="1400"/>
          </a:p>
          <a:p>
            <a:pPr indent="0" lvl="0" marL="0" rtl="0" algn="l">
              <a:lnSpc>
                <a:spcPct val="100000"/>
              </a:lnSpc>
              <a:spcBef>
                <a:spcPts val="1200"/>
              </a:spcBef>
              <a:spcAft>
                <a:spcPts val="0"/>
              </a:spcAft>
              <a:buSzPts val="1400"/>
              <a:buNone/>
            </a:pPr>
            <a:r>
              <a:rPr lang="en" sz="1400"/>
              <a:t>The Conservative long-term traders  have low ratings for control and confidence and, therefore, invest primarily in mutual funds and This groups trades less actively and checks their investments infrequently.</a:t>
            </a:r>
            <a:endParaRPr sz="1400"/>
          </a:p>
          <a:p>
            <a:pPr indent="0" lvl="0" marL="0" rtl="0" algn="l">
              <a:lnSpc>
                <a:spcPct val="100000"/>
              </a:lnSpc>
              <a:spcBef>
                <a:spcPts val="1200"/>
              </a:spcBef>
              <a:spcAft>
                <a:spcPts val="0"/>
              </a:spcAft>
              <a:buSzPts val="1400"/>
              <a:buNone/>
            </a:pPr>
            <a:r>
              <a:rPr lang="en" sz="1400"/>
              <a:t>3. Cluster 2 with the medium frequency as “The Risk intolerant”</a:t>
            </a:r>
            <a:endParaRPr sz="1400"/>
          </a:p>
          <a:p>
            <a:pPr indent="0" lvl="0" marL="0" rtl="0" algn="l">
              <a:lnSpc>
                <a:spcPct val="100000"/>
              </a:lnSpc>
              <a:spcBef>
                <a:spcPts val="1200"/>
              </a:spcBef>
              <a:spcAft>
                <a:spcPts val="0"/>
              </a:spcAft>
              <a:buSzPts val="1400"/>
              <a:buNone/>
            </a:pPr>
            <a:r>
              <a:rPr lang="en" sz="1400"/>
              <a:t>The Risk intolerant  group have medium levels of confidence and control. They are not active traders but do check their investments frequently.</a:t>
            </a:r>
            <a:endParaRPr sz="1400"/>
          </a:p>
          <a:p>
            <a:pPr indent="0" lvl="0" marL="0" rtl="0" algn="l">
              <a:lnSpc>
                <a:spcPct val="100000"/>
              </a:lnSpc>
              <a:spcBef>
                <a:spcPts val="1200"/>
              </a:spcBef>
              <a:spcAft>
                <a:spcPts val="1200"/>
              </a:spcAft>
              <a:buSzPts val="1400"/>
              <a:buNone/>
            </a:pPr>
            <a:r>
              <a:t/>
            </a:r>
            <a:endParaRPr sz="1400"/>
          </a:p>
        </p:txBody>
      </p:sp>
      <p:sp>
        <p:nvSpPr>
          <p:cNvPr id="1166" name="Google Shape;1166;p158"/>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59"/>
          <p:cNvSpPr txBox="1"/>
          <p:nvPr>
            <p:ph type="title"/>
          </p:nvPr>
        </p:nvSpPr>
        <p:spPr>
          <a:xfrm>
            <a:off x="2466450" y="2285400"/>
            <a:ext cx="42111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Recommendation</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p160"/>
          <p:cNvSpPr txBox="1"/>
          <p:nvPr>
            <p:ph type="title"/>
          </p:nvPr>
        </p:nvSpPr>
        <p:spPr>
          <a:xfrm>
            <a:off x="311700" y="175826"/>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Recommendation</a:t>
            </a:r>
            <a:endParaRPr/>
          </a:p>
        </p:txBody>
      </p:sp>
      <p:sp>
        <p:nvSpPr>
          <p:cNvPr id="1177" name="Google Shape;1177;p160"/>
          <p:cNvSpPr txBox="1"/>
          <p:nvPr>
            <p:ph idx="1" type="body"/>
          </p:nvPr>
        </p:nvSpPr>
        <p:spPr>
          <a:xfrm>
            <a:off x="311700" y="748526"/>
            <a:ext cx="8265000" cy="382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700"/>
              </a:spcBef>
              <a:spcAft>
                <a:spcPts val="0"/>
              </a:spcAft>
              <a:buSzPts val="1400"/>
              <a:buNone/>
            </a:pPr>
            <a:r>
              <a:rPr lang="en" sz="1400"/>
              <a:t>5.B Business Recommendations based on character</a:t>
            </a:r>
            <a:endParaRPr sz="1400"/>
          </a:p>
          <a:p>
            <a:pPr indent="0" lvl="0" marL="0" rtl="0" algn="l">
              <a:lnSpc>
                <a:spcPct val="100000"/>
              </a:lnSpc>
              <a:spcBef>
                <a:spcPts val="700"/>
              </a:spcBef>
              <a:spcAft>
                <a:spcPts val="0"/>
              </a:spcAft>
              <a:buSzPts val="1400"/>
              <a:buNone/>
            </a:pPr>
            <a:r>
              <a:t/>
            </a:r>
            <a:endParaRPr sz="1400"/>
          </a:p>
          <a:p>
            <a:pPr indent="0" lvl="0" marL="0" rtl="0" algn="l">
              <a:lnSpc>
                <a:spcPct val="100000"/>
              </a:lnSpc>
              <a:spcBef>
                <a:spcPts val="0"/>
              </a:spcBef>
              <a:spcAft>
                <a:spcPts val="0"/>
              </a:spcAft>
              <a:buSzPts val="1400"/>
              <a:buNone/>
            </a:pPr>
            <a:r>
              <a:rPr lang="en" sz="1400"/>
              <a:t>1. Cluster 0 with low frequency as “The Conservative long-term traders”</a:t>
            </a:r>
            <a:endParaRPr/>
          </a:p>
          <a:p>
            <a:pPr indent="0" lvl="0" marL="0" rtl="0" algn="l">
              <a:lnSpc>
                <a:spcPct val="100000"/>
              </a:lnSpc>
              <a:spcBef>
                <a:spcPts val="1200"/>
              </a:spcBef>
              <a:spcAft>
                <a:spcPts val="0"/>
              </a:spcAft>
              <a:buSzPts val="1400"/>
              <a:buNone/>
            </a:pPr>
            <a:r>
              <a:rPr lang="en" sz="1400"/>
              <a:t>- Cluster 0 consists of users who are less active but are very focused on investment. We can do campaigns by sending emails or notifications as a reminder for them to make transactions. We also may make additional features to make it easier for users to invest automatically based on certain dates and conditions to make it easier for them to keep investing if they forget.</a:t>
            </a:r>
            <a:endParaRPr/>
          </a:p>
          <a:p>
            <a:pPr indent="0" lvl="0" marL="0" rtl="0" algn="l">
              <a:lnSpc>
                <a:spcPct val="100000"/>
              </a:lnSpc>
              <a:spcBef>
                <a:spcPts val="1200"/>
              </a:spcBef>
              <a:spcAft>
                <a:spcPts val="0"/>
              </a:spcAft>
              <a:buSzPts val="1400"/>
              <a:buNone/>
            </a:pPr>
            <a:r>
              <a:rPr lang="en" sz="1400"/>
              <a:t>2. Cluster 1 with the high frequency as “The Confident traders”</a:t>
            </a:r>
            <a:endParaRPr/>
          </a:p>
          <a:p>
            <a:pPr indent="0" lvl="0" marL="0" rtl="0" algn="l">
              <a:lnSpc>
                <a:spcPct val="100000"/>
              </a:lnSpc>
              <a:spcBef>
                <a:spcPts val="1200"/>
              </a:spcBef>
              <a:spcAft>
                <a:spcPts val="0"/>
              </a:spcAft>
              <a:buSzPts val="1400"/>
              <a:buNone/>
            </a:pPr>
            <a:r>
              <a:rPr lang="en" sz="1400"/>
              <a:t>- Cluster 1 consists very active users, we can provide administrative fee discounts when making transactions so they can transact more often</a:t>
            </a:r>
            <a:endParaRPr/>
          </a:p>
          <a:p>
            <a:pPr indent="0" lvl="0" marL="0" rtl="0" algn="l">
              <a:lnSpc>
                <a:spcPct val="100000"/>
              </a:lnSpc>
              <a:spcBef>
                <a:spcPts val="1200"/>
              </a:spcBef>
              <a:spcAft>
                <a:spcPts val="0"/>
              </a:spcAft>
              <a:buSzPts val="1400"/>
              <a:buNone/>
            </a:pPr>
            <a:r>
              <a:rPr lang="en" sz="1400"/>
              <a:t>3. Cluster 2 with the medium frequency as “The Risk intolerant”</a:t>
            </a:r>
            <a:endParaRPr/>
          </a:p>
          <a:p>
            <a:pPr indent="0" lvl="0" marL="0" rtl="0" algn="l">
              <a:lnSpc>
                <a:spcPct val="100000"/>
              </a:lnSpc>
              <a:spcBef>
                <a:spcPts val="1200"/>
              </a:spcBef>
              <a:spcAft>
                <a:spcPts val="1200"/>
              </a:spcAft>
              <a:buSzPts val="1400"/>
              <a:buNone/>
            </a:pPr>
            <a:r>
              <a:rPr lang="en" sz="1400"/>
              <a:t>- Cluster 3 is a user who is very careful in investing and aims at profits with little risk, so we can provide promos in the form of referral codes to get additional benefits so that they are more enthusiastic about investing and looking for new users</a:t>
            </a:r>
            <a:endParaRPr sz="1400">
              <a:solidFill>
                <a:srgbClr val="1E1E1E"/>
              </a:solidFill>
              <a:latin typeface="Open Sans Light"/>
              <a:ea typeface="Open Sans Light"/>
              <a:cs typeface="Open Sans Light"/>
              <a:sym typeface="Open Sans Light"/>
            </a:endParaRPr>
          </a:p>
        </p:txBody>
      </p:sp>
      <p:sp>
        <p:nvSpPr>
          <p:cNvPr id="1178" name="Google Shape;1178;p160"/>
          <p:cNvSpPr txBox="1"/>
          <p:nvPr/>
        </p:nvSpPr>
        <p:spPr>
          <a:xfrm>
            <a:off x="7529689" y="11289"/>
            <a:ext cx="1603022"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06 Recommendation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8"/>
          <p:cNvSpPr txBox="1"/>
          <p:nvPr>
            <p:ph type="title"/>
          </p:nvPr>
        </p:nvSpPr>
        <p:spPr>
          <a:xfrm>
            <a:off x="2466450" y="2285400"/>
            <a:ext cx="42111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600"/>
              <a:t>Data Cleaning</a:t>
            </a:r>
            <a:endParaRPr sz="3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9"/>
          <p:cNvSpPr txBox="1"/>
          <p:nvPr>
            <p:ph type="title"/>
          </p:nvPr>
        </p:nvSpPr>
        <p:spPr>
          <a:xfrm>
            <a:off x="713225" y="539500"/>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Cleaning Preparation</a:t>
            </a:r>
            <a:endParaRPr/>
          </a:p>
        </p:txBody>
      </p:sp>
      <p:sp>
        <p:nvSpPr>
          <p:cNvPr id="384" name="Google Shape;384;p69"/>
          <p:cNvSpPr txBox="1"/>
          <p:nvPr/>
        </p:nvSpPr>
        <p:spPr>
          <a:xfrm>
            <a:off x="932589" y="1219303"/>
            <a:ext cx="5129400" cy="725168"/>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900"/>
              </a:spcBef>
              <a:spcAft>
                <a:spcPts val="900"/>
              </a:spcAft>
              <a:buClr>
                <a:srgbClr val="000000"/>
              </a:buClr>
              <a:buSzPts val="1600"/>
              <a:buFont typeface="Arial"/>
              <a:buNone/>
            </a:pPr>
            <a:r>
              <a:rPr b="0" i="0" lang="en" sz="1600" u="none" cap="none" strike="noStrike">
                <a:solidFill>
                  <a:srgbClr val="000000"/>
                </a:solidFill>
                <a:latin typeface="Open Sans Light"/>
                <a:ea typeface="Open Sans Light"/>
                <a:cs typeface="Open Sans Light"/>
                <a:sym typeface="Open Sans Light"/>
              </a:rPr>
              <a:t>Import the library that will be used on analysis</a:t>
            </a:r>
            <a:endParaRPr b="0" i="0" sz="1600" u="none" cap="none" strike="noStrike">
              <a:solidFill>
                <a:srgbClr val="000000"/>
              </a:solidFill>
              <a:latin typeface="Open Sans Light"/>
              <a:ea typeface="Open Sans Light"/>
              <a:cs typeface="Open Sans Light"/>
              <a:sym typeface="Open Sans Light"/>
            </a:endParaRPr>
          </a:p>
        </p:txBody>
      </p:sp>
      <p:sp>
        <p:nvSpPr>
          <p:cNvPr id="385" name="Google Shape;385;p69"/>
          <p:cNvSpPr txBox="1"/>
          <p:nvPr/>
        </p:nvSpPr>
        <p:spPr>
          <a:xfrm>
            <a:off x="1008789" y="1852203"/>
            <a:ext cx="4792800" cy="2084400"/>
          </a:xfrm>
          <a:prstGeom prst="rect">
            <a:avLst/>
          </a:prstGeom>
          <a:solidFill>
            <a:srgbClr val="1E1E1E"/>
          </a:solidFill>
          <a:ln>
            <a:noFill/>
          </a:ln>
        </p:spPr>
        <p:txBody>
          <a:bodyPr anchorCtr="0" anchor="t" bIns="91425" lIns="91425" spcFirstLastPara="1" rIns="91425" wrap="square" tIns="91425">
            <a:spAutoFit/>
          </a:bodyPr>
          <a:lstStyle/>
          <a:p>
            <a:pPr indent="0" lvl="0" marL="0" marR="0" rtl="0" algn="l">
              <a:lnSpc>
                <a:spcPct val="135714"/>
              </a:lnSpc>
              <a:spcBef>
                <a:spcPts val="0"/>
              </a:spcBef>
              <a:spcAft>
                <a:spcPts val="0"/>
              </a:spcAft>
              <a:buClr>
                <a:srgbClr val="000000"/>
              </a:buClr>
              <a:buSzPts val="1350"/>
              <a:buFont typeface="Arial"/>
              <a:buNone/>
            </a:pPr>
            <a:r>
              <a:rPr b="0" i="0" lang="en" sz="1350" u="none" cap="none" strike="noStrike">
                <a:solidFill>
                  <a:srgbClr val="6AA94F"/>
                </a:solidFill>
                <a:highlight>
                  <a:srgbClr val="1E1E1E"/>
                </a:highlight>
                <a:latin typeface="Courier New"/>
                <a:ea typeface="Courier New"/>
                <a:cs typeface="Courier New"/>
                <a:sym typeface="Courier New"/>
              </a:rPr>
              <a:t># import all libraries that will be used</a:t>
            </a:r>
            <a:endParaRPr b="0" i="0" sz="1350" u="none" cap="none" strike="noStrike">
              <a:solidFill>
                <a:srgbClr val="6AA94F"/>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rPr b="0" i="0" lang="en" sz="1350" u="none" cap="none" strike="noStrike">
                <a:solidFill>
                  <a:srgbClr val="C586C0"/>
                </a:solidFill>
                <a:highlight>
                  <a:srgbClr val="1E1E1E"/>
                </a:highlight>
                <a:latin typeface="Courier New"/>
                <a:ea typeface="Courier New"/>
                <a:cs typeface="Courier New"/>
                <a:sym typeface="Courier New"/>
              </a:rPr>
              <a:t>import</a:t>
            </a:r>
            <a:r>
              <a:rPr b="0" i="0" lang="en" sz="1350" u="none" cap="none" strike="noStrike">
                <a:solidFill>
                  <a:srgbClr val="D4D4D4"/>
                </a:solidFill>
                <a:highlight>
                  <a:srgbClr val="1E1E1E"/>
                </a:highlight>
                <a:latin typeface="Courier New"/>
                <a:ea typeface="Courier New"/>
                <a:cs typeface="Courier New"/>
                <a:sym typeface="Courier New"/>
              </a:rPr>
              <a:t> pandas </a:t>
            </a:r>
            <a:r>
              <a:rPr b="0" i="0" lang="en" sz="1350" u="none" cap="none" strike="noStrike">
                <a:solidFill>
                  <a:srgbClr val="C586C0"/>
                </a:solidFill>
                <a:highlight>
                  <a:srgbClr val="1E1E1E"/>
                </a:highlight>
                <a:latin typeface="Courier New"/>
                <a:ea typeface="Courier New"/>
                <a:cs typeface="Courier New"/>
                <a:sym typeface="Courier New"/>
              </a:rPr>
              <a:t>as</a:t>
            </a:r>
            <a:r>
              <a:rPr b="0" i="0" lang="en" sz="1350" u="none" cap="none" strike="noStrike">
                <a:solidFill>
                  <a:srgbClr val="D4D4D4"/>
                </a:solidFill>
                <a:highlight>
                  <a:srgbClr val="1E1E1E"/>
                </a:highlight>
                <a:latin typeface="Courier New"/>
                <a:ea typeface="Courier New"/>
                <a:cs typeface="Courier New"/>
                <a:sym typeface="Courier New"/>
              </a:rPr>
              <a:t> pd</a:t>
            </a:r>
            <a:endParaRPr b="0" i="0" sz="13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rPr b="0" i="0" lang="en" sz="1350" u="none" cap="none" strike="noStrike">
                <a:solidFill>
                  <a:srgbClr val="C586C0"/>
                </a:solidFill>
                <a:highlight>
                  <a:srgbClr val="1E1E1E"/>
                </a:highlight>
                <a:latin typeface="Courier New"/>
                <a:ea typeface="Courier New"/>
                <a:cs typeface="Courier New"/>
                <a:sym typeface="Courier New"/>
              </a:rPr>
              <a:t>import</a:t>
            </a:r>
            <a:r>
              <a:rPr b="0" i="0" lang="en" sz="1350" u="none" cap="none" strike="noStrike">
                <a:solidFill>
                  <a:srgbClr val="D4D4D4"/>
                </a:solidFill>
                <a:highlight>
                  <a:srgbClr val="1E1E1E"/>
                </a:highlight>
                <a:latin typeface="Courier New"/>
                <a:ea typeface="Courier New"/>
                <a:cs typeface="Courier New"/>
                <a:sym typeface="Courier New"/>
              </a:rPr>
              <a:t> numpy </a:t>
            </a:r>
            <a:r>
              <a:rPr b="0" i="0" lang="en" sz="1350" u="none" cap="none" strike="noStrike">
                <a:solidFill>
                  <a:srgbClr val="C586C0"/>
                </a:solidFill>
                <a:highlight>
                  <a:srgbClr val="1E1E1E"/>
                </a:highlight>
                <a:latin typeface="Courier New"/>
                <a:ea typeface="Courier New"/>
                <a:cs typeface="Courier New"/>
                <a:sym typeface="Courier New"/>
              </a:rPr>
              <a:t>as</a:t>
            </a:r>
            <a:r>
              <a:rPr b="0" i="0" lang="en" sz="1350" u="none" cap="none" strike="noStrike">
                <a:solidFill>
                  <a:srgbClr val="D4D4D4"/>
                </a:solidFill>
                <a:highlight>
                  <a:srgbClr val="1E1E1E"/>
                </a:highlight>
                <a:latin typeface="Courier New"/>
                <a:ea typeface="Courier New"/>
                <a:cs typeface="Courier New"/>
                <a:sym typeface="Courier New"/>
              </a:rPr>
              <a:t> np</a:t>
            </a:r>
            <a:endParaRPr b="0" i="0" sz="13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rPr b="0" i="0" lang="en" sz="1350" u="none" cap="none" strike="noStrike">
                <a:solidFill>
                  <a:srgbClr val="C586C0"/>
                </a:solidFill>
                <a:highlight>
                  <a:srgbClr val="1E1E1E"/>
                </a:highlight>
                <a:latin typeface="Courier New"/>
                <a:ea typeface="Courier New"/>
                <a:cs typeface="Courier New"/>
                <a:sym typeface="Courier New"/>
              </a:rPr>
              <a:t>import</a:t>
            </a:r>
            <a:r>
              <a:rPr b="0" i="0" lang="en" sz="1350" u="none" cap="none" strike="noStrike">
                <a:solidFill>
                  <a:srgbClr val="D4D4D4"/>
                </a:solidFill>
                <a:highlight>
                  <a:srgbClr val="1E1E1E"/>
                </a:highlight>
                <a:latin typeface="Courier New"/>
                <a:ea typeface="Courier New"/>
                <a:cs typeface="Courier New"/>
                <a:sym typeface="Courier New"/>
              </a:rPr>
              <a:t> matplotlib.pyplot </a:t>
            </a:r>
            <a:r>
              <a:rPr b="0" i="0" lang="en" sz="1350" u="none" cap="none" strike="noStrike">
                <a:solidFill>
                  <a:srgbClr val="C586C0"/>
                </a:solidFill>
                <a:highlight>
                  <a:srgbClr val="1E1E1E"/>
                </a:highlight>
                <a:latin typeface="Courier New"/>
                <a:ea typeface="Courier New"/>
                <a:cs typeface="Courier New"/>
                <a:sym typeface="Courier New"/>
              </a:rPr>
              <a:t>as</a:t>
            </a:r>
            <a:r>
              <a:rPr b="0" i="0" lang="en" sz="1350" u="none" cap="none" strike="noStrike">
                <a:solidFill>
                  <a:srgbClr val="D4D4D4"/>
                </a:solidFill>
                <a:highlight>
                  <a:srgbClr val="1E1E1E"/>
                </a:highlight>
                <a:latin typeface="Courier New"/>
                <a:ea typeface="Courier New"/>
                <a:cs typeface="Courier New"/>
                <a:sym typeface="Courier New"/>
              </a:rPr>
              <a:t> plt</a:t>
            </a:r>
            <a:endParaRPr b="0" i="0" sz="13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rPr b="0" i="0" lang="en" sz="1350" u="none" cap="none" strike="noStrike">
                <a:solidFill>
                  <a:srgbClr val="C586C0"/>
                </a:solidFill>
                <a:highlight>
                  <a:srgbClr val="1E1E1E"/>
                </a:highlight>
                <a:latin typeface="Courier New"/>
                <a:ea typeface="Courier New"/>
                <a:cs typeface="Courier New"/>
                <a:sym typeface="Courier New"/>
              </a:rPr>
              <a:t>import</a:t>
            </a:r>
            <a:r>
              <a:rPr b="0" i="0" lang="en" sz="1350" u="none" cap="none" strike="noStrike">
                <a:solidFill>
                  <a:srgbClr val="D4D4D4"/>
                </a:solidFill>
                <a:highlight>
                  <a:srgbClr val="1E1E1E"/>
                </a:highlight>
                <a:latin typeface="Courier New"/>
                <a:ea typeface="Courier New"/>
                <a:cs typeface="Courier New"/>
                <a:sym typeface="Courier New"/>
              </a:rPr>
              <a:t> seaborn </a:t>
            </a:r>
            <a:r>
              <a:rPr b="0" i="0" lang="en" sz="1350" u="none" cap="none" strike="noStrike">
                <a:solidFill>
                  <a:srgbClr val="C586C0"/>
                </a:solidFill>
                <a:highlight>
                  <a:srgbClr val="1E1E1E"/>
                </a:highlight>
                <a:latin typeface="Courier New"/>
                <a:ea typeface="Courier New"/>
                <a:cs typeface="Courier New"/>
                <a:sym typeface="Courier New"/>
              </a:rPr>
              <a:t>as</a:t>
            </a:r>
            <a:r>
              <a:rPr b="0" i="0" lang="en" sz="1350" u="none" cap="none" strike="noStrike">
                <a:solidFill>
                  <a:srgbClr val="D4D4D4"/>
                </a:solidFill>
                <a:highlight>
                  <a:srgbClr val="1E1E1E"/>
                </a:highlight>
                <a:latin typeface="Courier New"/>
                <a:ea typeface="Courier New"/>
                <a:cs typeface="Courier New"/>
                <a:sym typeface="Courier New"/>
              </a:rPr>
              <a:t> sns</a:t>
            </a:r>
            <a:endParaRPr b="0" i="0" sz="13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rPr b="0" i="0" lang="en" sz="1350" u="none" cap="none" strike="noStrike">
                <a:solidFill>
                  <a:srgbClr val="C586C0"/>
                </a:solidFill>
                <a:highlight>
                  <a:srgbClr val="1E1E1E"/>
                </a:highlight>
                <a:latin typeface="Courier New"/>
                <a:ea typeface="Courier New"/>
                <a:cs typeface="Courier New"/>
                <a:sym typeface="Courier New"/>
              </a:rPr>
              <a:t>import</a:t>
            </a:r>
            <a:r>
              <a:rPr b="0" i="0" lang="en" sz="1350" u="none" cap="none" strike="noStrike">
                <a:solidFill>
                  <a:srgbClr val="D4D4D4"/>
                </a:solidFill>
                <a:highlight>
                  <a:srgbClr val="1E1E1E"/>
                </a:highlight>
                <a:latin typeface="Courier New"/>
                <a:ea typeface="Courier New"/>
                <a:cs typeface="Courier New"/>
                <a:sym typeface="Courier New"/>
              </a:rPr>
              <a:t> plotly.express </a:t>
            </a:r>
            <a:r>
              <a:rPr b="0" i="0" lang="en" sz="1350" u="none" cap="none" strike="noStrike">
                <a:solidFill>
                  <a:srgbClr val="C586C0"/>
                </a:solidFill>
                <a:highlight>
                  <a:srgbClr val="1E1E1E"/>
                </a:highlight>
                <a:latin typeface="Courier New"/>
                <a:ea typeface="Courier New"/>
                <a:cs typeface="Courier New"/>
                <a:sym typeface="Courier New"/>
              </a:rPr>
              <a:t>as</a:t>
            </a:r>
            <a:r>
              <a:rPr b="0" i="0" lang="en" sz="1350" u="none" cap="none" strike="noStrike">
                <a:solidFill>
                  <a:srgbClr val="D4D4D4"/>
                </a:solidFill>
                <a:highlight>
                  <a:srgbClr val="1E1E1E"/>
                </a:highlight>
                <a:latin typeface="Courier New"/>
                <a:ea typeface="Courier New"/>
                <a:cs typeface="Courier New"/>
                <a:sym typeface="Courier New"/>
              </a:rPr>
              <a:t> px</a:t>
            </a:r>
            <a:endParaRPr b="0" i="0" sz="1350" u="none" cap="none" strike="noStrike">
              <a:solidFill>
                <a:srgbClr val="D4D4D4"/>
              </a:solidFill>
              <a:highlight>
                <a:srgbClr val="1E1E1E"/>
              </a:highlight>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350"/>
              <a:buFont typeface="Arial"/>
              <a:buNone/>
            </a:pPr>
            <a:r>
              <a:rPr b="0" i="0" lang="en" sz="1350" u="none" cap="none" strike="noStrike">
                <a:solidFill>
                  <a:srgbClr val="C586C0"/>
                </a:solidFill>
                <a:highlight>
                  <a:srgbClr val="1E1E1E"/>
                </a:highlight>
                <a:latin typeface="Courier New"/>
                <a:ea typeface="Courier New"/>
                <a:cs typeface="Courier New"/>
                <a:sym typeface="Courier New"/>
              </a:rPr>
              <a:t>from</a:t>
            </a:r>
            <a:r>
              <a:rPr b="0" i="0" lang="en" sz="1350" u="none" cap="none" strike="noStrike">
                <a:solidFill>
                  <a:srgbClr val="D4D4D4"/>
                </a:solidFill>
                <a:highlight>
                  <a:srgbClr val="1E1E1E"/>
                </a:highlight>
                <a:latin typeface="Courier New"/>
                <a:ea typeface="Courier New"/>
                <a:cs typeface="Courier New"/>
                <a:sym typeface="Courier New"/>
              </a:rPr>
              <a:t> pandas </a:t>
            </a:r>
            <a:r>
              <a:rPr b="0" i="0" lang="en" sz="1350" u="none" cap="none" strike="noStrike">
                <a:solidFill>
                  <a:srgbClr val="C586C0"/>
                </a:solidFill>
                <a:highlight>
                  <a:srgbClr val="1E1E1E"/>
                </a:highlight>
                <a:latin typeface="Courier New"/>
                <a:ea typeface="Courier New"/>
                <a:cs typeface="Courier New"/>
                <a:sym typeface="Courier New"/>
              </a:rPr>
              <a:t>import</a:t>
            </a:r>
            <a:r>
              <a:rPr b="0" i="0" lang="en" sz="1350" u="none" cap="none" strike="noStrike">
                <a:solidFill>
                  <a:srgbClr val="D4D4D4"/>
                </a:solidFill>
                <a:highlight>
                  <a:srgbClr val="1E1E1E"/>
                </a:highlight>
                <a:latin typeface="Courier New"/>
                <a:ea typeface="Courier New"/>
                <a:cs typeface="Courier New"/>
                <a:sym typeface="Courier New"/>
              </a:rPr>
              <a:t> DataFrame</a:t>
            </a:r>
            <a:endParaRPr b="0" i="0" sz="2050" u="none" cap="none" strike="noStrike">
              <a:solidFill>
                <a:srgbClr val="000000"/>
              </a:solidFill>
              <a:latin typeface="Arial"/>
              <a:ea typeface="Arial"/>
              <a:cs typeface="Arial"/>
              <a:sym typeface="Arial"/>
            </a:endParaRPr>
          </a:p>
        </p:txBody>
      </p:sp>
      <p:sp>
        <p:nvSpPr>
          <p:cNvPr id="386" name="Google Shape;386;p69"/>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70"/>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Read The Dataset Users</a:t>
            </a:r>
            <a:endParaRPr/>
          </a:p>
        </p:txBody>
      </p:sp>
      <p:sp>
        <p:nvSpPr>
          <p:cNvPr id="392" name="Google Shape;392;p70"/>
          <p:cNvSpPr txBox="1"/>
          <p:nvPr>
            <p:ph idx="1" type="body"/>
          </p:nvPr>
        </p:nvSpPr>
        <p:spPr>
          <a:xfrm>
            <a:off x="159300" y="1281700"/>
            <a:ext cx="8839200" cy="1269600"/>
          </a:xfrm>
          <a:prstGeom prst="rect">
            <a:avLst/>
          </a:prstGeom>
          <a:solidFill>
            <a:srgbClr val="1E1E1E"/>
          </a:solidFill>
          <a:ln>
            <a:noFill/>
          </a:ln>
        </p:spPr>
        <p:txBody>
          <a:bodyPr anchorCtr="0" anchor="t" bIns="91425" lIns="91425" spcFirstLastPara="1" rIns="91425" wrap="square" tIns="91425">
            <a:normAutofit lnSpcReduction="10000"/>
          </a:bodyPr>
          <a:lstStyle/>
          <a:p>
            <a:pPr indent="0" lvl="0" marL="0" rtl="0" algn="l">
              <a:lnSpc>
                <a:spcPct val="135714"/>
              </a:lnSpc>
              <a:spcBef>
                <a:spcPts val="0"/>
              </a:spcBef>
              <a:spcAft>
                <a:spcPts val="0"/>
              </a:spcAft>
              <a:buSzPts val="1400"/>
              <a:buNone/>
            </a:pPr>
            <a:r>
              <a:rPr lang="en" sz="1050">
                <a:solidFill>
                  <a:srgbClr val="6AA94F"/>
                </a:solidFill>
                <a:highlight>
                  <a:srgbClr val="1E1E1E"/>
                </a:highlight>
                <a:latin typeface="Courier New"/>
                <a:ea typeface="Courier New"/>
                <a:cs typeface="Courier New"/>
                <a:sym typeface="Courier New"/>
              </a:rPr>
              <a:t># Open Google Sheet file of users dataset</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SzPts val="1400"/>
              <a:buNone/>
            </a:pPr>
            <a:r>
              <a:rPr lang="en" sz="1050">
                <a:solidFill>
                  <a:srgbClr val="D4D4D4"/>
                </a:solidFill>
                <a:highlight>
                  <a:srgbClr val="1E1E1E"/>
                </a:highlight>
                <a:latin typeface="Courier New"/>
                <a:ea typeface="Courier New"/>
                <a:cs typeface="Courier New"/>
                <a:sym typeface="Courier New"/>
              </a:rPr>
              <a:t>sheet_url = </a:t>
            </a:r>
            <a:r>
              <a:rPr lang="en" sz="1050">
                <a:solidFill>
                  <a:srgbClr val="CE9178"/>
                </a:solidFill>
                <a:highlight>
                  <a:srgbClr val="1E1E1E"/>
                </a:highlight>
                <a:latin typeface="Courier New"/>
                <a:ea typeface="Courier New"/>
                <a:cs typeface="Courier New"/>
                <a:sym typeface="Courier New"/>
              </a:rPr>
              <a:t>'https://docs.google.com/spreadsheets/d/1My4ZAqFkF2UDbegp5f5bmuoG0rN07P9agzbTNxB7XMU/edit#gid=0'</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SzPts val="1400"/>
              <a:buNone/>
            </a:pPr>
            <a:r>
              <a:rPr lang="en" sz="1050">
                <a:solidFill>
                  <a:srgbClr val="D4D4D4"/>
                </a:solidFill>
                <a:highlight>
                  <a:srgbClr val="1E1E1E"/>
                </a:highlight>
                <a:latin typeface="Courier New"/>
                <a:ea typeface="Courier New"/>
                <a:cs typeface="Courier New"/>
                <a:sym typeface="Courier New"/>
              </a:rPr>
              <a:t>sheet_url_trf = sheet_url.replace</a:t>
            </a:r>
            <a:r>
              <a:rPr lang="en" sz="1050">
                <a:solidFill>
                  <a:srgbClr val="DCDCDC"/>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'/edit#gid='</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'/export?format=csv&amp;gid='</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SzPts val="1400"/>
              <a:buNone/>
            </a:pPr>
            <a:r>
              <a:rPr lang="en" sz="1050">
                <a:solidFill>
                  <a:srgbClr val="DCDCAA"/>
                </a:solidFill>
                <a:highlight>
                  <a:srgbClr val="1E1E1E"/>
                </a:highlight>
                <a:latin typeface="Courier New"/>
                <a:ea typeface="Courier New"/>
                <a:cs typeface="Courier New"/>
                <a:sym typeface="Courier New"/>
              </a:rPr>
              <a:t>print</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sheet_url_trf</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SzPts val="1400"/>
              <a:buNone/>
            </a:pPr>
            <a:r>
              <a:rPr lang="en" sz="1050">
                <a:solidFill>
                  <a:srgbClr val="D4D4D4"/>
                </a:solidFill>
                <a:highlight>
                  <a:srgbClr val="1E1E1E"/>
                </a:highlight>
                <a:latin typeface="Courier New"/>
                <a:ea typeface="Courier New"/>
                <a:cs typeface="Courier New"/>
                <a:sym typeface="Courier New"/>
              </a:rPr>
              <a:t>users = pd.read_csv</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sheet_url_trf</a:t>
            </a:r>
            <a:r>
              <a:rPr lang="en" sz="1050">
                <a:solidFill>
                  <a:srgbClr val="DCDCDC"/>
                </a:solidFill>
                <a:highlight>
                  <a:srgbClr val="1E1E1E"/>
                </a:highlight>
                <a:latin typeface="Courier New"/>
                <a:ea typeface="Courier New"/>
                <a:cs typeface="Courier New"/>
                <a:sym typeface="Courier New"/>
              </a:rPr>
              <a:t>)</a:t>
            </a:r>
            <a:endParaRPr/>
          </a:p>
        </p:txBody>
      </p:sp>
      <p:sp>
        <p:nvSpPr>
          <p:cNvPr id="393" name="Google Shape;393;p70"/>
          <p:cNvSpPr txBox="1"/>
          <p:nvPr>
            <p:ph idx="4294967295" type="body"/>
          </p:nvPr>
        </p:nvSpPr>
        <p:spPr>
          <a:xfrm>
            <a:off x="152400" y="2652147"/>
            <a:ext cx="8521700" cy="407987"/>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800"/>
              <a:buNone/>
            </a:pPr>
            <a:r>
              <a:rPr lang="en" sz="1400"/>
              <a:t>Check the sample data of users dataset</a:t>
            </a:r>
            <a:endParaRPr sz="1400"/>
          </a:p>
        </p:txBody>
      </p:sp>
      <p:sp>
        <p:nvSpPr>
          <p:cNvPr id="394" name="Google Shape;394;p70"/>
          <p:cNvSpPr txBox="1"/>
          <p:nvPr>
            <p:ph idx="4294967295" type="body"/>
          </p:nvPr>
        </p:nvSpPr>
        <p:spPr>
          <a:xfrm>
            <a:off x="152400" y="780450"/>
            <a:ext cx="8521700" cy="409575"/>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800"/>
              <a:buNone/>
            </a:pPr>
            <a:r>
              <a:rPr lang="en" sz="1400"/>
              <a:t>Import the dataset to colab for analysis</a:t>
            </a:r>
            <a:endParaRPr sz="1400"/>
          </a:p>
        </p:txBody>
      </p:sp>
      <p:pic>
        <p:nvPicPr>
          <p:cNvPr id="395" name="Google Shape;395;p70"/>
          <p:cNvPicPr preferRelativeResize="0"/>
          <p:nvPr/>
        </p:nvPicPr>
        <p:blipFill rotWithShape="1">
          <a:blip r:embed="rId3">
            <a:alphaModFix/>
          </a:blip>
          <a:srcRect b="0" l="0" r="0" t="0"/>
          <a:stretch/>
        </p:blipFill>
        <p:spPr>
          <a:xfrm>
            <a:off x="152400" y="3144225"/>
            <a:ext cx="8839200" cy="1724025"/>
          </a:xfrm>
          <a:prstGeom prst="rect">
            <a:avLst/>
          </a:prstGeom>
          <a:noFill/>
          <a:ln>
            <a:noFill/>
          </a:ln>
        </p:spPr>
      </p:pic>
      <p:sp>
        <p:nvSpPr>
          <p:cNvPr id="396" name="Google Shape;396;p70"/>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7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Read The Dataset daily_user_transaction</a:t>
            </a:r>
            <a:endParaRPr/>
          </a:p>
        </p:txBody>
      </p:sp>
      <p:sp>
        <p:nvSpPr>
          <p:cNvPr id="402" name="Google Shape;402;p71"/>
          <p:cNvSpPr txBox="1"/>
          <p:nvPr>
            <p:ph idx="1" type="body"/>
          </p:nvPr>
        </p:nvSpPr>
        <p:spPr>
          <a:xfrm>
            <a:off x="153500" y="2571750"/>
            <a:ext cx="8520600" cy="40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1400"/>
              <a:buNone/>
            </a:pPr>
            <a:r>
              <a:rPr lang="en" sz="1400"/>
              <a:t>Check the sample data of daily_user_transaction dataset</a:t>
            </a:r>
            <a:endParaRPr sz="1400"/>
          </a:p>
        </p:txBody>
      </p:sp>
      <p:sp>
        <p:nvSpPr>
          <p:cNvPr id="403" name="Google Shape;403;p71"/>
          <p:cNvSpPr txBox="1"/>
          <p:nvPr>
            <p:ph idx="4294967295" type="body"/>
          </p:nvPr>
        </p:nvSpPr>
        <p:spPr>
          <a:xfrm>
            <a:off x="152401" y="1204913"/>
            <a:ext cx="8839200" cy="1270000"/>
          </a:xfrm>
          <a:prstGeom prst="rect">
            <a:avLst/>
          </a:prstGeom>
          <a:solidFill>
            <a:srgbClr val="1E1E1E"/>
          </a:solidFill>
          <a:ln>
            <a:noFill/>
          </a:ln>
        </p:spPr>
        <p:txBody>
          <a:bodyPr anchorCtr="0" anchor="t" bIns="91425" lIns="91425" spcFirstLastPara="1" rIns="91425" wrap="square" tIns="91425">
            <a:normAutofit lnSpcReduction="10000"/>
          </a:bodyPr>
          <a:lstStyle/>
          <a:p>
            <a:pPr indent="0" lvl="0" marL="0" rtl="0" algn="l">
              <a:lnSpc>
                <a:spcPct val="135714"/>
              </a:lnSpc>
              <a:spcBef>
                <a:spcPts val="0"/>
              </a:spcBef>
              <a:spcAft>
                <a:spcPts val="0"/>
              </a:spcAft>
              <a:buSzPts val="1800"/>
              <a:buNone/>
            </a:pPr>
            <a:r>
              <a:rPr lang="en" sz="1050">
                <a:solidFill>
                  <a:srgbClr val="6AA94F"/>
                </a:solidFill>
                <a:highlight>
                  <a:srgbClr val="1E1E1E"/>
                </a:highlight>
                <a:latin typeface="Courier New"/>
                <a:ea typeface="Courier New"/>
                <a:cs typeface="Courier New"/>
                <a:sym typeface="Courier New"/>
              </a:rPr>
              <a:t># Open Google Sheet file of daily_user_transaction</a:t>
            </a:r>
            <a:endParaRPr sz="1050">
              <a:solidFill>
                <a:srgbClr val="6AA94F"/>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SzPts val="1800"/>
              <a:buNone/>
            </a:pPr>
            <a:r>
              <a:rPr lang="en" sz="1050">
                <a:solidFill>
                  <a:srgbClr val="D4D4D4"/>
                </a:solidFill>
                <a:highlight>
                  <a:srgbClr val="1E1E1E"/>
                </a:highlight>
                <a:latin typeface="Courier New"/>
                <a:ea typeface="Courier New"/>
                <a:cs typeface="Courier New"/>
                <a:sym typeface="Courier New"/>
              </a:rPr>
              <a:t>sheet_url = </a:t>
            </a:r>
            <a:r>
              <a:rPr lang="en" sz="1050">
                <a:solidFill>
                  <a:srgbClr val="CE9178"/>
                </a:solidFill>
                <a:highlight>
                  <a:srgbClr val="1E1E1E"/>
                </a:highlight>
                <a:latin typeface="Courier New"/>
                <a:ea typeface="Courier New"/>
                <a:cs typeface="Courier New"/>
                <a:sym typeface="Courier New"/>
              </a:rPr>
              <a:t>'https://docs.google.com/spreadsheets/d/1EnPDMl2KZPpaSx898SWBRT1yHJfnR192jaSJNbKQ0Qs/edit#gid=0'</a:t>
            </a:r>
            <a:endParaRPr sz="1050">
              <a:solidFill>
                <a:srgbClr val="CE9178"/>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SzPts val="1800"/>
              <a:buNone/>
            </a:pPr>
            <a:r>
              <a:rPr lang="en" sz="1050">
                <a:solidFill>
                  <a:srgbClr val="D4D4D4"/>
                </a:solidFill>
                <a:highlight>
                  <a:srgbClr val="1E1E1E"/>
                </a:highlight>
                <a:latin typeface="Courier New"/>
                <a:ea typeface="Courier New"/>
                <a:cs typeface="Courier New"/>
                <a:sym typeface="Courier New"/>
              </a:rPr>
              <a:t>sheet_url_trf = sheet_url.replace</a:t>
            </a:r>
            <a:r>
              <a:rPr lang="en" sz="1050">
                <a:solidFill>
                  <a:srgbClr val="DCDCDC"/>
                </a:solidFill>
                <a:highlight>
                  <a:srgbClr val="1E1E1E"/>
                </a:highlight>
                <a:latin typeface="Courier New"/>
                <a:ea typeface="Courier New"/>
                <a:cs typeface="Courier New"/>
                <a:sym typeface="Courier New"/>
              </a:rPr>
              <a:t>(</a:t>
            </a:r>
            <a:r>
              <a:rPr lang="en" sz="1050">
                <a:solidFill>
                  <a:srgbClr val="CE9178"/>
                </a:solidFill>
                <a:highlight>
                  <a:srgbClr val="1E1E1E"/>
                </a:highlight>
                <a:latin typeface="Courier New"/>
                <a:ea typeface="Courier New"/>
                <a:cs typeface="Courier New"/>
                <a:sym typeface="Courier New"/>
              </a:rPr>
              <a:t>'/edit#gid='</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 </a:t>
            </a:r>
            <a:r>
              <a:rPr lang="en" sz="1050">
                <a:solidFill>
                  <a:srgbClr val="CE9178"/>
                </a:solidFill>
                <a:highlight>
                  <a:srgbClr val="1E1E1E"/>
                </a:highlight>
                <a:latin typeface="Courier New"/>
                <a:ea typeface="Courier New"/>
                <a:cs typeface="Courier New"/>
                <a:sym typeface="Courier New"/>
              </a:rPr>
              <a:t>'/export?format=csv&amp;gid='</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SzPts val="1800"/>
              <a:buNone/>
            </a:pPr>
            <a:r>
              <a:rPr lang="en" sz="1050">
                <a:solidFill>
                  <a:srgbClr val="DCDCAA"/>
                </a:solidFill>
                <a:highlight>
                  <a:srgbClr val="1E1E1E"/>
                </a:highlight>
                <a:latin typeface="Courier New"/>
                <a:ea typeface="Courier New"/>
                <a:cs typeface="Courier New"/>
                <a:sym typeface="Courier New"/>
              </a:rPr>
              <a:t>print</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sheet_url_trf</a:t>
            </a:r>
            <a:r>
              <a:rPr lang="en" sz="1050">
                <a:solidFill>
                  <a:srgbClr val="DCDCDC"/>
                </a:solidFill>
                <a:highlight>
                  <a:srgbClr val="1E1E1E"/>
                </a:highlight>
                <a:latin typeface="Courier New"/>
                <a:ea typeface="Courier New"/>
                <a:cs typeface="Courier New"/>
                <a:sym typeface="Courier New"/>
              </a:rPr>
              <a:t>)</a:t>
            </a:r>
            <a:endParaRPr sz="1050">
              <a:solidFill>
                <a:srgbClr val="DCDCDC"/>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SzPts val="1800"/>
              <a:buNone/>
            </a:pPr>
            <a:r>
              <a:rPr lang="en" sz="1050">
                <a:solidFill>
                  <a:srgbClr val="D4D4D4"/>
                </a:solidFill>
                <a:highlight>
                  <a:srgbClr val="1E1E1E"/>
                </a:highlight>
                <a:latin typeface="Courier New"/>
                <a:ea typeface="Courier New"/>
                <a:cs typeface="Courier New"/>
                <a:sym typeface="Courier New"/>
              </a:rPr>
              <a:t>daily_user_transaction = pd.read_csv</a:t>
            </a:r>
            <a:r>
              <a:rPr lang="en" sz="1050">
                <a:solidFill>
                  <a:srgbClr val="DCDCDC"/>
                </a:solidFill>
                <a:highlight>
                  <a:srgbClr val="1E1E1E"/>
                </a:highlight>
                <a:latin typeface="Courier New"/>
                <a:ea typeface="Courier New"/>
                <a:cs typeface="Courier New"/>
                <a:sym typeface="Courier New"/>
              </a:rPr>
              <a:t>(</a:t>
            </a:r>
            <a:r>
              <a:rPr lang="en" sz="1050">
                <a:solidFill>
                  <a:srgbClr val="D4D4D4"/>
                </a:solidFill>
                <a:highlight>
                  <a:srgbClr val="1E1E1E"/>
                </a:highlight>
                <a:latin typeface="Courier New"/>
                <a:ea typeface="Courier New"/>
                <a:cs typeface="Courier New"/>
                <a:sym typeface="Courier New"/>
              </a:rPr>
              <a:t>sheet_url_trf</a:t>
            </a:r>
            <a:r>
              <a:rPr lang="en" sz="1050">
                <a:solidFill>
                  <a:srgbClr val="DCDCDC"/>
                </a:solidFill>
                <a:highlight>
                  <a:srgbClr val="1E1E1E"/>
                </a:highlight>
                <a:latin typeface="Courier New"/>
                <a:ea typeface="Courier New"/>
                <a:cs typeface="Courier New"/>
                <a:sym typeface="Courier New"/>
              </a:rPr>
              <a:t>)</a:t>
            </a:r>
            <a:endParaRPr sz="1050">
              <a:solidFill>
                <a:srgbClr val="6AA94F"/>
              </a:solidFill>
              <a:highlight>
                <a:srgbClr val="1E1E1E"/>
              </a:highlight>
              <a:latin typeface="Courier New"/>
              <a:ea typeface="Courier New"/>
              <a:cs typeface="Courier New"/>
              <a:sym typeface="Courier New"/>
            </a:endParaRPr>
          </a:p>
        </p:txBody>
      </p:sp>
      <p:sp>
        <p:nvSpPr>
          <p:cNvPr id="404" name="Google Shape;404;p71"/>
          <p:cNvSpPr txBox="1"/>
          <p:nvPr>
            <p:ph idx="4294967295" type="body"/>
          </p:nvPr>
        </p:nvSpPr>
        <p:spPr>
          <a:xfrm>
            <a:off x="152400" y="737352"/>
            <a:ext cx="8521700" cy="409575"/>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800"/>
              <a:buNone/>
            </a:pPr>
            <a:r>
              <a:rPr lang="en" sz="1400"/>
              <a:t>Import the dataset to colab for analysis</a:t>
            </a:r>
            <a:endParaRPr sz="1400"/>
          </a:p>
        </p:txBody>
      </p:sp>
      <p:pic>
        <p:nvPicPr>
          <p:cNvPr id="405" name="Google Shape;405;p71"/>
          <p:cNvPicPr preferRelativeResize="0"/>
          <p:nvPr/>
        </p:nvPicPr>
        <p:blipFill rotWithShape="1">
          <a:blip r:embed="rId3">
            <a:alphaModFix/>
          </a:blip>
          <a:srcRect b="0" l="0" r="0" t="0"/>
          <a:stretch/>
        </p:blipFill>
        <p:spPr>
          <a:xfrm>
            <a:off x="152400" y="3087937"/>
            <a:ext cx="8839201" cy="1726771"/>
          </a:xfrm>
          <a:prstGeom prst="rect">
            <a:avLst/>
          </a:prstGeom>
          <a:noFill/>
          <a:ln>
            <a:noFill/>
          </a:ln>
        </p:spPr>
      </p:pic>
      <p:sp>
        <p:nvSpPr>
          <p:cNvPr id="406" name="Google Shape;406;p71"/>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72"/>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Check Information of users The Dataset</a:t>
            </a:r>
            <a:endParaRPr/>
          </a:p>
        </p:txBody>
      </p:sp>
      <p:sp>
        <p:nvSpPr>
          <p:cNvPr id="412" name="Google Shape;412;p72"/>
          <p:cNvSpPr txBox="1"/>
          <p:nvPr>
            <p:ph idx="1" type="body"/>
          </p:nvPr>
        </p:nvSpPr>
        <p:spPr>
          <a:xfrm>
            <a:off x="5304600" y="1028300"/>
            <a:ext cx="3527700" cy="3296700"/>
          </a:xfrm>
          <a:prstGeom prst="rect">
            <a:avLst/>
          </a:prstGeom>
          <a:noFill/>
          <a:ln>
            <a:noFill/>
          </a:ln>
        </p:spPr>
        <p:txBody>
          <a:bodyPr anchorCtr="0" anchor="t" bIns="91425" lIns="91425" spcFirstLastPara="1" rIns="91425" wrap="square" tIns="91425">
            <a:normAutofit/>
          </a:bodyPr>
          <a:lstStyle/>
          <a:p>
            <a:pPr indent="0" lvl="0" marL="0" rtl="0" algn="just">
              <a:lnSpc>
                <a:spcPct val="100000"/>
              </a:lnSpc>
              <a:spcBef>
                <a:spcPts val="600"/>
              </a:spcBef>
              <a:spcAft>
                <a:spcPts val="0"/>
              </a:spcAft>
              <a:buSzPts val="1400"/>
              <a:buNone/>
            </a:pPr>
            <a:r>
              <a:rPr lang="en" sz="1400">
                <a:solidFill>
                  <a:srgbClr val="000000"/>
                </a:solidFill>
                <a:latin typeface="Open Sans Light"/>
                <a:ea typeface="Open Sans Light"/>
                <a:cs typeface="Open Sans Light"/>
                <a:sym typeface="Open Sans Light"/>
              </a:rPr>
              <a:t>Insight</a:t>
            </a:r>
            <a:endParaRPr sz="1400">
              <a:solidFill>
                <a:srgbClr val="000000"/>
              </a:solidFill>
              <a:latin typeface="Open Sans Light"/>
              <a:ea typeface="Open Sans Light"/>
              <a:cs typeface="Open Sans Light"/>
              <a:sym typeface="Open Sans Light"/>
            </a:endParaRPr>
          </a:p>
          <a:p>
            <a:pPr indent="-317500" lvl="0" marL="457200" rtl="0" algn="just">
              <a:lnSpc>
                <a:spcPct val="100000"/>
              </a:lnSpc>
              <a:spcBef>
                <a:spcPts val="600"/>
              </a:spcBef>
              <a:spcAft>
                <a:spcPts val="0"/>
              </a:spcAft>
              <a:buClr>
                <a:srgbClr val="000000"/>
              </a:buClr>
              <a:buSzPts val="1400"/>
              <a:buFont typeface="Arial"/>
              <a:buAutoNum type="arabicPeriod"/>
            </a:pPr>
            <a:r>
              <a:rPr lang="en" sz="1400">
                <a:solidFill>
                  <a:srgbClr val="000000"/>
                </a:solidFill>
                <a:latin typeface="Open Sans Light"/>
                <a:ea typeface="Open Sans Light"/>
                <a:cs typeface="Open Sans Light"/>
                <a:sym typeface="Open Sans Light"/>
              </a:rPr>
              <a:t>The dataset consist of 14712 rows and 11 columns</a:t>
            </a:r>
            <a:endParaRPr sz="1400">
              <a:solidFill>
                <a:srgbClr val="000000"/>
              </a:solidFill>
              <a:latin typeface="Open Sans Light"/>
              <a:ea typeface="Open Sans Light"/>
              <a:cs typeface="Open Sans Light"/>
              <a:sym typeface="Open Sans Light"/>
            </a:endParaRPr>
          </a:p>
          <a:p>
            <a:pPr indent="-317500" lvl="0" marL="457200" rtl="0" algn="just">
              <a:lnSpc>
                <a:spcPct val="100000"/>
              </a:lnSpc>
              <a:spcBef>
                <a:spcPts val="0"/>
              </a:spcBef>
              <a:spcAft>
                <a:spcPts val="0"/>
              </a:spcAft>
              <a:buClr>
                <a:srgbClr val="000000"/>
              </a:buClr>
              <a:buSzPts val="1400"/>
              <a:buFont typeface="Arial"/>
              <a:buAutoNum type="arabicPeriod"/>
            </a:pPr>
            <a:r>
              <a:rPr lang="en" sz="1400">
                <a:solidFill>
                  <a:srgbClr val="000000"/>
                </a:solidFill>
                <a:latin typeface="Open Sans Light"/>
                <a:ea typeface="Open Sans Light"/>
                <a:cs typeface="Open Sans Light"/>
                <a:sym typeface="Open Sans Light"/>
              </a:rPr>
              <a:t>All columns name are known</a:t>
            </a:r>
            <a:endParaRPr sz="1400">
              <a:solidFill>
                <a:srgbClr val="000000"/>
              </a:solidFill>
              <a:latin typeface="Open Sans Light"/>
              <a:ea typeface="Open Sans Light"/>
              <a:cs typeface="Open Sans Light"/>
              <a:sym typeface="Open Sans Light"/>
            </a:endParaRPr>
          </a:p>
          <a:p>
            <a:pPr indent="-317500" lvl="0" marL="457200" rtl="0" algn="just">
              <a:lnSpc>
                <a:spcPct val="100000"/>
              </a:lnSpc>
              <a:spcBef>
                <a:spcPts val="0"/>
              </a:spcBef>
              <a:spcAft>
                <a:spcPts val="0"/>
              </a:spcAft>
              <a:buClr>
                <a:srgbClr val="000000"/>
              </a:buClr>
              <a:buSzPts val="1400"/>
              <a:buFont typeface="Arial"/>
              <a:buAutoNum type="arabicPeriod"/>
            </a:pPr>
            <a:r>
              <a:rPr lang="en" sz="1400">
                <a:solidFill>
                  <a:srgbClr val="000000"/>
                </a:solidFill>
                <a:latin typeface="Open Sans Light"/>
                <a:ea typeface="Open Sans Light"/>
                <a:cs typeface="Open Sans Light"/>
                <a:sym typeface="Open Sans Light"/>
              </a:rPr>
              <a:t>The dataset consist data types int64(5) and object(6)</a:t>
            </a:r>
            <a:endParaRPr sz="1400">
              <a:solidFill>
                <a:srgbClr val="000000"/>
              </a:solidFill>
              <a:latin typeface="Open Sans Light"/>
              <a:ea typeface="Open Sans Light"/>
              <a:cs typeface="Open Sans Light"/>
              <a:sym typeface="Open Sans Light"/>
            </a:endParaRPr>
          </a:p>
          <a:p>
            <a:pPr indent="-317500" lvl="0" marL="457200" rtl="0" algn="just">
              <a:lnSpc>
                <a:spcPct val="100000"/>
              </a:lnSpc>
              <a:spcBef>
                <a:spcPts val="0"/>
              </a:spcBef>
              <a:spcAft>
                <a:spcPts val="0"/>
              </a:spcAft>
              <a:buClr>
                <a:srgbClr val="000000"/>
              </a:buClr>
              <a:buSzPts val="1400"/>
              <a:buFont typeface="Arial"/>
              <a:buAutoNum type="arabicPeriod"/>
            </a:pPr>
            <a:r>
              <a:rPr lang="en" sz="1400">
                <a:solidFill>
                  <a:srgbClr val="000000"/>
                </a:solidFill>
                <a:latin typeface="Open Sans Light"/>
                <a:ea typeface="Open Sans Light"/>
                <a:cs typeface="Open Sans Light"/>
                <a:sym typeface="Open Sans Light"/>
              </a:rPr>
              <a:t>The referral_code_used field contains some null values</a:t>
            </a:r>
            <a:endParaRPr sz="1400">
              <a:solidFill>
                <a:srgbClr val="000000"/>
              </a:solidFill>
              <a:latin typeface="Open Sans Light"/>
              <a:ea typeface="Open Sans Light"/>
              <a:cs typeface="Open Sans Light"/>
              <a:sym typeface="Open Sans Light"/>
            </a:endParaRPr>
          </a:p>
          <a:p>
            <a:pPr indent="0" lvl="0" marL="0" rtl="0" algn="l">
              <a:lnSpc>
                <a:spcPct val="100000"/>
              </a:lnSpc>
              <a:spcBef>
                <a:spcPts val="1200"/>
              </a:spcBef>
              <a:spcAft>
                <a:spcPts val="1200"/>
              </a:spcAft>
              <a:buSzPts val="1400"/>
              <a:buNone/>
            </a:pPr>
            <a:r>
              <a:t/>
            </a:r>
            <a:endParaRPr>
              <a:latin typeface="Open Sans Light"/>
              <a:ea typeface="Open Sans Light"/>
              <a:cs typeface="Open Sans Light"/>
              <a:sym typeface="Open Sans Light"/>
            </a:endParaRPr>
          </a:p>
        </p:txBody>
      </p:sp>
      <p:pic>
        <p:nvPicPr>
          <p:cNvPr id="413" name="Google Shape;413;p72"/>
          <p:cNvPicPr preferRelativeResize="0"/>
          <p:nvPr/>
        </p:nvPicPr>
        <p:blipFill rotWithShape="1">
          <a:blip r:embed="rId3">
            <a:alphaModFix/>
          </a:blip>
          <a:srcRect b="0" l="0" r="0" t="0"/>
          <a:stretch/>
        </p:blipFill>
        <p:spPr>
          <a:xfrm>
            <a:off x="630825" y="1028300"/>
            <a:ext cx="4362450" cy="3533775"/>
          </a:xfrm>
          <a:prstGeom prst="rect">
            <a:avLst/>
          </a:prstGeom>
          <a:noFill/>
          <a:ln>
            <a:noFill/>
          </a:ln>
        </p:spPr>
      </p:pic>
      <p:sp>
        <p:nvSpPr>
          <p:cNvPr id="414" name="Google Shape;414;p72"/>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73"/>
          <p:cNvSpPr txBox="1"/>
          <p:nvPr>
            <p:ph type="title"/>
          </p:nvPr>
        </p:nvSpPr>
        <p:spPr>
          <a:xfrm>
            <a:off x="223100" y="216425"/>
            <a:ext cx="86091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Check Information of daily_users_transaction</a:t>
            </a:r>
            <a:endParaRPr/>
          </a:p>
        </p:txBody>
      </p:sp>
      <p:sp>
        <p:nvSpPr>
          <p:cNvPr id="420" name="Google Shape;420;p73"/>
          <p:cNvSpPr txBox="1"/>
          <p:nvPr>
            <p:ph idx="1" type="body"/>
          </p:nvPr>
        </p:nvSpPr>
        <p:spPr>
          <a:xfrm>
            <a:off x="5453350" y="1028300"/>
            <a:ext cx="3378900" cy="3296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600"/>
              </a:spcBef>
              <a:spcAft>
                <a:spcPts val="0"/>
              </a:spcAft>
              <a:buSzPts val="1400"/>
              <a:buNone/>
            </a:pPr>
            <a:r>
              <a:rPr lang="en" sz="1400">
                <a:solidFill>
                  <a:srgbClr val="000000"/>
                </a:solidFill>
                <a:latin typeface="Open Sans Light"/>
                <a:ea typeface="Open Sans Light"/>
                <a:cs typeface="Open Sans Light"/>
                <a:sym typeface="Open Sans Light"/>
              </a:rPr>
              <a:t>Insight</a:t>
            </a:r>
            <a:endParaRPr sz="1400">
              <a:solidFill>
                <a:srgbClr val="000000"/>
              </a:solidFill>
              <a:latin typeface="Open Sans Light"/>
              <a:ea typeface="Open Sans Light"/>
              <a:cs typeface="Open Sans Light"/>
              <a:sym typeface="Open Sans Light"/>
            </a:endParaRPr>
          </a:p>
          <a:p>
            <a:pPr indent="-323850" lvl="0" marL="457200" rtl="0" algn="l">
              <a:lnSpc>
                <a:spcPct val="100000"/>
              </a:lnSpc>
              <a:spcBef>
                <a:spcPts val="600"/>
              </a:spcBef>
              <a:spcAft>
                <a:spcPts val="0"/>
              </a:spcAft>
              <a:buClr>
                <a:srgbClr val="000000"/>
              </a:buClr>
              <a:buSzPts val="1500"/>
              <a:buFont typeface="Roboto"/>
              <a:buAutoNum type="arabicPeriod"/>
            </a:pPr>
            <a:r>
              <a:rPr lang="en" sz="1400">
                <a:solidFill>
                  <a:srgbClr val="000000"/>
                </a:solidFill>
                <a:latin typeface="Open Sans Light"/>
                <a:ea typeface="Open Sans Light"/>
                <a:cs typeface="Open Sans Light"/>
                <a:sym typeface="Open Sans Light"/>
              </a:rPr>
              <a:t>The dataset consist of 158811 rows and 17 columns</a:t>
            </a:r>
            <a:endParaRPr sz="1400">
              <a:solidFill>
                <a:srgbClr val="000000"/>
              </a:solidFill>
              <a:latin typeface="Open Sans Light"/>
              <a:ea typeface="Open Sans Light"/>
              <a:cs typeface="Open Sans Light"/>
              <a:sym typeface="Open Sans Light"/>
            </a:endParaRPr>
          </a:p>
          <a:p>
            <a:pPr indent="-323850" lvl="0" marL="457200" rtl="0" algn="l">
              <a:lnSpc>
                <a:spcPct val="100000"/>
              </a:lnSpc>
              <a:spcBef>
                <a:spcPts val="0"/>
              </a:spcBef>
              <a:spcAft>
                <a:spcPts val="0"/>
              </a:spcAft>
              <a:buClr>
                <a:srgbClr val="000000"/>
              </a:buClr>
              <a:buSzPts val="1500"/>
              <a:buFont typeface="Roboto"/>
              <a:buAutoNum type="arabicPeriod"/>
            </a:pPr>
            <a:r>
              <a:rPr lang="en" sz="1400">
                <a:solidFill>
                  <a:srgbClr val="000000"/>
                </a:solidFill>
                <a:latin typeface="Open Sans Light"/>
                <a:ea typeface="Open Sans Light"/>
                <a:cs typeface="Open Sans Light"/>
                <a:sym typeface="Open Sans Light"/>
              </a:rPr>
              <a:t>All columns name are known</a:t>
            </a:r>
            <a:endParaRPr sz="1400">
              <a:solidFill>
                <a:srgbClr val="000000"/>
              </a:solidFill>
              <a:latin typeface="Open Sans Light"/>
              <a:ea typeface="Open Sans Light"/>
              <a:cs typeface="Open Sans Light"/>
              <a:sym typeface="Open Sans Light"/>
            </a:endParaRPr>
          </a:p>
          <a:p>
            <a:pPr indent="-323850" lvl="0" marL="457200" rtl="0" algn="l">
              <a:lnSpc>
                <a:spcPct val="100000"/>
              </a:lnSpc>
              <a:spcBef>
                <a:spcPts val="0"/>
              </a:spcBef>
              <a:spcAft>
                <a:spcPts val="0"/>
              </a:spcAft>
              <a:buClr>
                <a:srgbClr val="000000"/>
              </a:buClr>
              <a:buSzPts val="1500"/>
              <a:buFont typeface="Roboto"/>
              <a:buAutoNum type="arabicPeriod"/>
            </a:pPr>
            <a:r>
              <a:rPr lang="en" sz="1400">
                <a:solidFill>
                  <a:srgbClr val="000000"/>
                </a:solidFill>
                <a:latin typeface="Open Sans Light"/>
                <a:ea typeface="Open Sans Light"/>
                <a:cs typeface="Open Sans Light"/>
                <a:sym typeface="Open Sans Light"/>
              </a:rPr>
              <a:t>The dataset consist data types float64(12), int64(4) and object(1)</a:t>
            </a:r>
            <a:endParaRPr sz="1400">
              <a:solidFill>
                <a:srgbClr val="000000"/>
              </a:solidFill>
              <a:latin typeface="Open Sans Light"/>
              <a:ea typeface="Open Sans Light"/>
              <a:cs typeface="Open Sans Light"/>
              <a:sym typeface="Open Sans Light"/>
            </a:endParaRPr>
          </a:p>
          <a:p>
            <a:pPr indent="-323850" lvl="0" marL="457200" rtl="0" algn="l">
              <a:lnSpc>
                <a:spcPct val="100000"/>
              </a:lnSpc>
              <a:spcBef>
                <a:spcPts val="0"/>
              </a:spcBef>
              <a:spcAft>
                <a:spcPts val="0"/>
              </a:spcAft>
              <a:buClr>
                <a:srgbClr val="000000"/>
              </a:buClr>
              <a:buSzPts val="1500"/>
              <a:buFont typeface="Roboto"/>
              <a:buAutoNum type="arabicPeriod"/>
            </a:pPr>
            <a:r>
              <a:rPr lang="en" sz="1400">
                <a:solidFill>
                  <a:srgbClr val="000000"/>
                </a:solidFill>
                <a:latin typeface="Open Sans Light"/>
                <a:ea typeface="Open Sans Light"/>
                <a:cs typeface="Open Sans Light"/>
                <a:sym typeface="Open Sans Light"/>
              </a:rPr>
              <a:t>The several columns contains some null values</a:t>
            </a:r>
            <a:endParaRPr sz="1400">
              <a:solidFill>
                <a:srgbClr val="000000"/>
              </a:solidFill>
              <a:latin typeface="Open Sans Light"/>
              <a:ea typeface="Open Sans Light"/>
              <a:cs typeface="Open Sans Light"/>
              <a:sym typeface="Open Sans Light"/>
            </a:endParaRPr>
          </a:p>
          <a:p>
            <a:pPr indent="0" lvl="0" marL="0" rtl="0" algn="l">
              <a:lnSpc>
                <a:spcPct val="100000"/>
              </a:lnSpc>
              <a:spcBef>
                <a:spcPts val="1200"/>
              </a:spcBef>
              <a:spcAft>
                <a:spcPts val="1200"/>
              </a:spcAft>
              <a:buSzPts val="1400"/>
              <a:buNone/>
            </a:pPr>
            <a:r>
              <a:t/>
            </a:r>
            <a:endParaRPr sz="1400">
              <a:solidFill>
                <a:srgbClr val="000000"/>
              </a:solidFill>
              <a:latin typeface="Arial"/>
              <a:ea typeface="Arial"/>
              <a:cs typeface="Arial"/>
              <a:sym typeface="Arial"/>
            </a:endParaRPr>
          </a:p>
        </p:txBody>
      </p:sp>
      <p:pic>
        <p:nvPicPr>
          <p:cNvPr id="421" name="Google Shape;421;p73"/>
          <p:cNvPicPr preferRelativeResize="0"/>
          <p:nvPr/>
        </p:nvPicPr>
        <p:blipFill rotWithShape="1">
          <a:blip r:embed="rId3">
            <a:alphaModFix/>
          </a:blip>
          <a:srcRect b="0" l="0" r="0" t="0"/>
          <a:stretch/>
        </p:blipFill>
        <p:spPr>
          <a:xfrm>
            <a:off x="533400" y="789125"/>
            <a:ext cx="4832549" cy="4049575"/>
          </a:xfrm>
          <a:prstGeom prst="rect">
            <a:avLst/>
          </a:prstGeom>
          <a:noFill/>
          <a:ln>
            <a:noFill/>
          </a:ln>
        </p:spPr>
      </p:pic>
      <p:sp>
        <p:nvSpPr>
          <p:cNvPr id="422" name="Google Shape;422;p73"/>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4"/>
          <p:cNvSpPr txBox="1"/>
          <p:nvPr>
            <p:ph type="title"/>
          </p:nvPr>
        </p:nvSpPr>
        <p:spPr>
          <a:xfrm>
            <a:off x="713225" y="539500"/>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Cleaning users</a:t>
            </a:r>
            <a:endParaRPr/>
          </a:p>
        </p:txBody>
      </p:sp>
      <p:sp>
        <p:nvSpPr>
          <p:cNvPr id="428" name="Google Shape;428;p74"/>
          <p:cNvSpPr txBox="1"/>
          <p:nvPr>
            <p:ph idx="1" type="body"/>
          </p:nvPr>
        </p:nvSpPr>
        <p:spPr>
          <a:xfrm>
            <a:off x="713225" y="1333097"/>
            <a:ext cx="7347900" cy="2850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600"/>
              </a:spcBef>
              <a:spcAft>
                <a:spcPts val="0"/>
              </a:spcAft>
              <a:buSzPts val="1400"/>
              <a:buNone/>
            </a:pPr>
            <a:r>
              <a:rPr lang="en" sz="1600">
                <a:solidFill>
                  <a:srgbClr val="000000"/>
                </a:solidFill>
                <a:latin typeface="Open Sans Light"/>
                <a:ea typeface="Open Sans Light"/>
                <a:cs typeface="Open Sans Light"/>
                <a:sym typeface="Open Sans Light"/>
              </a:rPr>
              <a:t>Data Cleaning Steps and Considerations (Elaborate The reason of Data Cleaning)</a:t>
            </a:r>
            <a:endParaRPr sz="1600">
              <a:solidFill>
                <a:srgbClr val="000000"/>
              </a:solidFill>
              <a:latin typeface="Open Sans Light"/>
              <a:ea typeface="Open Sans Light"/>
              <a:cs typeface="Open Sans Light"/>
              <a:sym typeface="Open Sans Light"/>
            </a:endParaRPr>
          </a:p>
          <a:p>
            <a:pPr indent="-330200" lvl="0" marL="457200" rtl="0" algn="l">
              <a:lnSpc>
                <a:spcPct val="100000"/>
              </a:lnSpc>
              <a:spcBef>
                <a:spcPts val="600"/>
              </a:spcBef>
              <a:spcAft>
                <a:spcPts val="0"/>
              </a:spcAft>
              <a:buClr>
                <a:srgbClr val="000000"/>
              </a:buClr>
              <a:buSzPts val="1600"/>
              <a:buFont typeface="Arial"/>
              <a:buChar char="●"/>
            </a:pPr>
            <a:r>
              <a:rPr lang="en" sz="1600">
                <a:solidFill>
                  <a:srgbClr val="000000"/>
                </a:solidFill>
                <a:latin typeface="Open Sans Light"/>
                <a:ea typeface="Open Sans Light"/>
                <a:cs typeface="Open Sans Light"/>
                <a:sym typeface="Open Sans Light"/>
              </a:rPr>
              <a:t>Removing Irrelevant values</a:t>
            </a:r>
            <a:endParaRPr sz="1600">
              <a:solidFill>
                <a:srgbClr val="000000"/>
              </a:solidFill>
              <a:latin typeface="Open Sans Light"/>
              <a:ea typeface="Open Sans Light"/>
              <a:cs typeface="Open Sans Light"/>
              <a:sym typeface="Open Sans Light"/>
            </a:endParaRPr>
          </a:p>
          <a:p>
            <a:pPr indent="-330200" lvl="0" marL="457200" rtl="0" algn="l">
              <a:lnSpc>
                <a:spcPct val="100000"/>
              </a:lnSpc>
              <a:spcBef>
                <a:spcPts val="0"/>
              </a:spcBef>
              <a:spcAft>
                <a:spcPts val="0"/>
              </a:spcAft>
              <a:buClr>
                <a:srgbClr val="000000"/>
              </a:buClr>
              <a:buSzPts val="1600"/>
              <a:buFont typeface="Arial"/>
              <a:buChar char="●"/>
            </a:pPr>
            <a:r>
              <a:rPr lang="en" sz="1600">
                <a:solidFill>
                  <a:srgbClr val="000000"/>
                </a:solidFill>
                <a:latin typeface="Open Sans Light"/>
                <a:ea typeface="Open Sans Light"/>
                <a:cs typeface="Open Sans Light"/>
                <a:sym typeface="Open Sans Light"/>
              </a:rPr>
              <a:t>Handling Missing Data</a:t>
            </a:r>
            <a:endParaRPr sz="1600">
              <a:solidFill>
                <a:srgbClr val="000000"/>
              </a:solidFill>
              <a:latin typeface="Open Sans Light"/>
              <a:ea typeface="Open Sans Light"/>
              <a:cs typeface="Open Sans Light"/>
              <a:sym typeface="Open Sans Light"/>
            </a:endParaRPr>
          </a:p>
          <a:p>
            <a:pPr indent="-330200" lvl="0" marL="457200" rtl="0" algn="l">
              <a:lnSpc>
                <a:spcPct val="100000"/>
              </a:lnSpc>
              <a:spcBef>
                <a:spcPts val="0"/>
              </a:spcBef>
              <a:spcAft>
                <a:spcPts val="0"/>
              </a:spcAft>
              <a:buClr>
                <a:srgbClr val="000000"/>
              </a:buClr>
              <a:buSzPts val="1600"/>
              <a:buFont typeface="Arial"/>
              <a:buChar char="●"/>
            </a:pPr>
            <a:r>
              <a:rPr lang="en" sz="1600">
                <a:solidFill>
                  <a:srgbClr val="000000"/>
                </a:solidFill>
                <a:latin typeface="Open Sans Light"/>
                <a:ea typeface="Open Sans Light"/>
                <a:cs typeface="Open Sans Light"/>
                <a:sym typeface="Open Sans Light"/>
              </a:rPr>
              <a:t>Removing Duplicates</a:t>
            </a:r>
            <a:endParaRPr sz="1600">
              <a:solidFill>
                <a:srgbClr val="000000"/>
              </a:solidFill>
              <a:latin typeface="Open Sans Light"/>
              <a:ea typeface="Open Sans Light"/>
              <a:cs typeface="Open Sans Light"/>
              <a:sym typeface="Open Sans Light"/>
            </a:endParaRPr>
          </a:p>
          <a:p>
            <a:pPr indent="-330200" lvl="0" marL="457200" rtl="0" algn="l">
              <a:lnSpc>
                <a:spcPct val="100000"/>
              </a:lnSpc>
              <a:spcBef>
                <a:spcPts val="0"/>
              </a:spcBef>
              <a:spcAft>
                <a:spcPts val="0"/>
              </a:spcAft>
              <a:buClr>
                <a:srgbClr val="000000"/>
              </a:buClr>
              <a:buSzPts val="1600"/>
              <a:buFont typeface="Arial"/>
              <a:buChar char="●"/>
            </a:pPr>
            <a:r>
              <a:rPr lang="en" sz="1600">
                <a:solidFill>
                  <a:srgbClr val="000000"/>
                </a:solidFill>
                <a:latin typeface="Open Sans Light"/>
                <a:ea typeface="Open Sans Light"/>
                <a:cs typeface="Open Sans Light"/>
                <a:sym typeface="Open Sans Light"/>
              </a:rPr>
              <a:t>String Manipulation</a:t>
            </a:r>
            <a:endParaRPr sz="1600">
              <a:solidFill>
                <a:srgbClr val="000000"/>
              </a:solidFill>
              <a:latin typeface="Open Sans Light"/>
              <a:ea typeface="Open Sans Light"/>
              <a:cs typeface="Open Sans Light"/>
              <a:sym typeface="Open Sans Light"/>
            </a:endParaRPr>
          </a:p>
          <a:p>
            <a:pPr indent="-330200" lvl="0" marL="457200" rtl="0" algn="l">
              <a:lnSpc>
                <a:spcPct val="100000"/>
              </a:lnSpc>
              <a:spcBef>
                <a:spcPts val="0"/>
              </a:spcBef>
              <a:spcAft>
                <a:spcPts val="0"/>
              </a:spcAft>
              <a:buClr>
                <a:srgbClr val="000000"/>
              </a:buClr>
              <a:buSzPts val="1600"/>
              <a:buFont typeface="Arial"/>
              <a:buChar char="●"/>
            </a:pPr>
            <a:r>
              <a:rPr lang="en" sz="1600">
                <a:solidFill>
                  <a:srgbClr val="000000"/>
                </a:solidFill>
                <a:latin typeface="Open Sans Light"/>
                <a:ea typeface="Open Sans Light"/>
                <a:cs typeface="Open Sans Light"/>
                <a:sym typeface="Open Sans Light"/>
              </a:rPr>
              <a:t>Time Series Manipulation</a:t>
            </a:r>
            <a:endParaRPr sz="1600">
              <a:solidFill>
                <a:srgbClr val="000000"/>
              </a:solidFill>
              <a:latin typeface="Open Sans Light"/>
              <a:ea typeface="Open Sans Light"/>
              <a:cs typeface="Open Sans Light"/>
              <a:sym typeface="Open Sans Light"/>
            </a:endParaRPr>
          </a:p>
          <a:p>
            <a:pPr indent="0" lvl="0" marL="0" rtl="0" algn="l">
              <a:lnSpc>
                <a:spcPct val="100000"/>
              </a:lnSpc>
              <a:spcBef>
                <a:spcPts val="700"/>
              </a:spcBef>
              <a:spcAft>
                <a:spcPts val="700"/>
              </a:spcAft>
              <a:buSzPts val="1400"/>
              <a:buNone/>
            </a:pPr>
            <a:r>
              <a:t/>
            </a:r>
            <a:endParaRPr sz="1500">
              <a:solidFill>
                <a:srgbClr val="000000"/>
              </a:solidFill>
              <a:latin typeface="Open Sans Light"/>
              <a:ea typeface="Open Sans Light"/>
              <a:cs typeface="Open Sans Light"/>
              <a:sym typeface="Open Sans Light"/>
            </a:endParaRPr>
          </a:p>
        </p:txBody>
      </p:sp>
      <p:sp>
        <p:nvSpPr>
          <p:cNvPr id="429" name="Google Shape;429;p74"/>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5"/>
          <p:cNvSpPr txBox="1"/>
          <p:nvPr>
            <p:ph type="title"/>
          </p:nvPr>
        </p:nvSpPr>
        <p:spPr>
          <a:xfrm>
            <a:off x="713225" y="539500"/>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Removing Irrelevant Values</a:t>
            </a:r>
            <a:endParaRPr/>
          </a:p>
        </p:txBody>
      </p:sp>
      <p:sp>
        <p:nvSpPr>
          <p:cNvPr id="435" name="Google Shape;435;p75"/>
          <p:cNvSpPr txBox="1"/>
          <p:nvPr>
            <p:ph idx="1" type="body"/>
          </p:nvPr>
        </p:nvSpPr>
        <p:spPr>
          <a:xfrm>
            <a:off x="4572000" y="1445400"/>
            <a:ext cx="4360800" cy="315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1200"/>
              </a:spcBef>
              <a:spcAft>
                <a:spcPts val="0"/>
              </a:spcAft>
              <a:buSzPts val="1400"/>
              <a:buNone/>
            </a:pPr>
            <a:r>
              <a:rPr lang="en" sz="1400">
                <a:solidFill>
                  <a:srgbClr val="000000"/>
                </a:solidFill>
                <a:latin typeface="Open Sans Light"/>
                <a:ea typeface="Open Sans Light"/>
                <a:cs typeface="Open Sans Light"/>
                <a:sym typeface="Open Sans Light"/>
              </a:rPr>
              <a:t>Insight</a:t>
            </a:r>
            <a:endParaRPr sz="1400">
              <a:solidFill>
                <a:srgbClr val="000000"/>
              </a:solidFill>
              <a:latin typeface="Open Sans Light"/>
              <a:ea typeface="Open Sans Light"/>
              <a:cs typeface="Open Sans Light"/>
              <a:sym typeface="Open Sans Light"/>
            </a:endParaRPr>
          </a:p>
          <a:p>
            <a:pPr indent="-324365" lvl="0" marL="457200" rtl="0" algn="l">
              <a:lnSpc>
                <a:spcPct val="100000"/>
              </a:lnSpc>
              <a:spcBef>
                <a:spcPts val="1200"/>
              </a:spcBef>
              <a:spcAft>
                <a:spcPts val="0"/>
              </a:spcAft>
              <a:buClr>
                <a:srgbClr val="000000"/>
              </a:buClr>
              <a:buSzPts val="1508"/>
              <a:buFont typeface="Roboto"/>
              <a:buAutoNum type="arabicPeriod"/>
            </a:pPr>
            <a:r>
              <a:rPr lang="en" sz="1400">
                <a:solidFill>
                  <a:srgbClr val="000000"/>
                </a:solidFill>
                <a:latin typeface="Open Sans Light"/>
                <a:ea typeface="Open Sans Light"/>
                <a:cs typeface="Open Sans Light"/>
                <a:sym typeface="Open Sans Light"/>
              </a:rPr>
              <a:t>Columns user_id contains unique values 14712 from 14712 rows as primary key</a:t>
            </a:r>
            <a:endParaRPr sz="1400">
              <a:solidFill>
                <a:srgbClr val="000000"/>
              </a:solidFill>
              <a:latin typeface="Open Sans Light"/>
              <a:ea typeface="Open Sans Light"/>
              <a:cs typeface="Open Sans Light"/>
              <a:sym typeface="Open Sans Light"/>
            </a:endParaRPr>
          </a:p>
          <a:p>
            <a:pPr indent="-324365" lvl="0" marL="457200" rtl="0" algn="l">
              <a:lnSpc>
                <a:spcPct val="100000"/>
              </a:lnSpc>
              <a:spcBef>
                <a:spcPts val="0"/>
              </a:spcBef>
              <a:spcAft>
                <a:spcPts val="0"/>
              </a:spcAft>
              <a:buClr>
                <a:srgbClr val="000000"/>
              </a:buClr>
              <a:buSzPts val="1508"/>
              <a:buFont typeface="Roboto"/>
              <a:buAutoNum type="arabicPeriod"/>
            </a:pPr>
            <a:r>
              <a:rPr lang="en" sz="1400">
                <a:solidFill>
                  <a:srgbClr val="000000"/>
                </a:solidFill>
                <a:latin typeface="Open Sans Light"/>
                <a:ea typeface="Open Sans Light"/>
                <a:cs typeface="Open Sans Light"/>
                <a:sym typeface="Open Sans Light"/>
              </a:rPr>
              <a:t>The several columns have multiple defined options</a:t>
            </a:r>
            <a:endParaRPr sz="1400">
              <a:solidFill>
                <a:srgbClr val="000000"/>
              </a:solidFill>
              <a:latin typeface="Open Sans Light"/>
              <a:ea typeface="Open Sans Light"/>
              <a:cs typeface="Open Sans Light"/>
              <a:sym typeface="Open Sans Light"/>
            </a:endParaRPr>
          </a:p>
          <a:p>
            <a:pPr indent="-324365" lvl="0" marL="457200" rtl="0" algn="l">
              <a:lnSpc>
                <a:spcPct val="100000"/>
              </a:lnSpc>
              <a:spcBef>
                <a:spcPts val="0"/>
              </a:spcBef>
              <a:spcAft>
                <a:spcPts val="0"/>
              </a:spcAft>
              <a:buClr>
                <a:srgbClr val="000000"/>
              </a:buClr>
              <a:buSzPts val="1508"/>
              <a:buFont typeface="Roboto"/>
              <a:buAutoNum type="arabicPeriod"/>
            </a:pPr>
            <a:r>
              <a:rPr lang="en" sz="1400">
                <a:solidFill>
                  <a:srgbClr val="000000"/>
                </a:solidFill>
                <a:latin typeface="Open Sans Light"/>
                <a:ea typeface="Open Sans Light"/>
                <a:cs typeface="Open Sans Light"/>
                <a:sym typeface="Open Sans Light"/>
              </a:rPr>
              <a:t>Need to check on detailed values at several columns that may contains irrelevant values or typo</a:t>
            </a:r>
            <a:endParaRPr sz="1400">
              <a:solidFill>
                <a:srgbClr val="000000"/>
              </a:solidFill>
              <a:latin typeface="Open Sans Light"/>
              <a:ea typeface="Open Sans Light"/>
              <a:cs typeface="Open Sans Light"/>
              <a:sym typeface="Open Sans Light"/>
            </a:endParaRPr>
          </a:p>
          <a:p>
            <a:pPr indent="0" lvl="0" marL="0" rtl="0" algn="l">
              <a:lnSpc>
                <a:spcPct val="100000"/>
              </a:lnSpc>
              <a:spcBef>
                <a:spcPts val="1200"/>
              </a:spcBef>
              <a:spcAft>
                <a:spcPts val="1200"/>
              </a:spcAft>
              <a:buSzPts val="1400"/>
              <a:buNone/>
            </a:pPr>
            <a:r>
              <a:t/>
            </a:r>
            <a:endParaRPr sz="1400">
              <a:solidFill>
                <a:srgbClr val="000000"/>
              </a:solidFill>
              <a:latin typeface="Open Sans Light"/>
              <a:ea typeface="Open Sans Light"/>
              <a:cs typeface="Open Sans Light"/>
              <a:sym typeface="Open Sans Light"/>
            </a:endParaRPr>
          </a:p>
        </p:txBody>
      </p:sp>
      <p:pic>
        <p:nvPicPr>
          <p:cNvPr id="436" name="Google Shape;436;p75"/>
          <p:cNvPicPr preferRelativeResize="0"/>
          <p:nvPr/>
        </p:nvPicPr>
        <p:blipFill rotWithShape="1">
          <a:blip r:embed="rId3">
            <a:alphaModFix/>
          </a:blip>
          <a:srcRect b="0" l="0" r="0" t="0"/>
          <a:stretch/>
        </p:blipFill>
        <p:spPr>
          <a:xfrm>
            <a:off x="609005" y="1445400"/>
            <a:ext cx="3705225" cy="2905125"/>
          </a:xfrm>
          <a:prstGeom prst="rect">
            <a:avLst/>
          </a:prstGeom>
          <a:noFill/>
          <a:ln>
            <a:noFill/>
          </a:ln>
        </p:spPr>
      </p:pic>
      <p:sp>
        <p:nvSpPr>
          <p:cNvPr id="437" name="Google Shape;437;p75"/>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6"/>
          <p:cNvSpPr txBox="1"/>
          <p:nvPr>
            <p:ph type="title"/>
          </p:nvPr>
        </p:nvSpPr>
        <p:spPr>
          <a:xfrm>
            <a:off x="311700" y="2316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Removing Irrelevant Values</a:t>
            </a:r>
            <a:endParaRPr/>
          </a:p>
        </p:txBody>
      </p:sp>
      <p:sp>
        <p:nvSpPr>
          <p:cNvPr id="443" name="Google Shape;443;p76"/>
          <p:cNvSpPr txBox="1"/>
          <p:nvPr>
            <p:ph idx="1" type="body"/>
          </p:nvPr>
        </p:nvSpPr>
        <p:spPr>
          <a:xfrm>
            <a:off x="5017625" y="1005225"/>
            <a:ext cx="3752700" cy="15318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600"/>
              </a:spcBef>
              <a:spcAft>
                <a:spcPts val="0"/>
              </a:spcAft>
              <a:buSzPts val="1400"/>
              <a:buNone/>
            </a:pPr>
            <a:r>
              <a:rPr lang="en" sz="1400">
                <a:solidFill>
                  <a:srgbClr val="000000"/>
                </a:solidFill>
                <a:latin typeface="Open Sans Light"/>
                <a:ea typeface="Open Sans Light"/>
                <a:cs typeface="Open Sans Light"/>
                <a:sym typeface="Open Sans Light"/>
              </a:rPr>
              <a:t>Insight</a:t>
            </a:r>
            <a:endParaRPr sz="1400">
              <a:solidFill>
                <a:srgbClr val="000000"/>
              </a:solidFill>
              <a:latin typeface="Open Sans Light"/>
              <a:ea typeface="Open Sans Light"/>
              <a:cs typeface="Open Sans Light"/>
              <a:sym typeface="Open Sans Light"/>
            </a:endParaRPr>
          </a:p>
          <a:p>
            <a:pPr indent="0" lvl="0" marL="0" rtl="0" algn="l">
              <a:lnSpc>
                <a:spcPct val="100000"/>
              </a:lnSpc>
              <a:spcBef>
                <a:spcPts val="600"/>
              </a:spcBef>
              <a:spcAft>
                <a:spcPts val="1200"/>
              </a:spcAft>
              <a:buSzPts val="1400"/>
              <a:buNone/>
            </a:pPr>
            <a:r>
              <a:rPr lang="en" sz="1400">
                <a:solidFill>
                  <a:srgbClr val="000000"/>
                </a:solidFill>
                <a:latin typeface="Open Sans Light"/>
                <a:ea typeface="Open Sans Light"/>
                <a:cs typeface="Open Sans Light"/>
                <a:sym typeface="Open Sans Light"/>
              </a:rPr>
              <a:t>Based on unique values on several columns no irrelevant values and typos found</a:t>
            </a:r>
            <a:endParaRPr sz="1400">
              <a:solidFill>
                <a:srgbClr val="000000"/>
              </a:solidFill>
              <a:latin typeface="Open Sans Light"/>
              <a:ea typeface="Open Sans Light"/>
              <a:cs typeface="Open Sans Light"/>
              <a:sym typeface="Open Sans Light"/>
            </a:endParaRPr>
          </a:p>
        </p:txBody>
      </p:sp>
      <p:pic>
        <p:nvPicPr>
          <p:cNvPr id="444" name="Google Shape;444;p76"/>
          <p:cNvPicPr preferRelativeResize="0"/>
          <p:nvPr/>
        </p:nvPicPr>
        <p:blipFill rotWithShape="1">
          <a:blip r:embed="rId3">
            <a:alphaModFix/>
          </a:blip>
          <a:srcRect b="0" l="0" r="0" t="0"/>
          <a:stretch/>
        </p:blipFill>
        <p:spPr>
          <a:xfrm>
            <a:off x="224578" y="897450"/>
            <a:ext cx="4267200" cy="1747345"/>
          </a:xfrm>
          <a:prstGeom prst="rect">
            <a:avLst/>
          </a:prstGeom>
          <a:noFill/>
          <a:ln>
            <a:noFill/>
          </a:ln>
        </p:spPr>
      </p:pic>
      <p:pic>
        <p:nvPicPr>
          <p:cNvPr id="445" name="Google Shape;445;p76"/>
          <p:cNvPicPr preferRelativeResize="0"/>
          <p:nvPr/>
        </p:nvPicPr>
        <p:blipFill rotWithShape="1">
          <a:blip r:embed="rId4">
            <a:alphaModFix/>
          </a:blip>
          <a:srcRect b="0" l="0" r="0" t="0"/>
          <a:stretch/>
        </p:blipFill>
        <p:spPr>
          <a:xfrm>
            <a:off x="224578" y="2797202"/>
            <a:ext cx="2964350" cy="673125"/>
          </a:xfrm>
          <a:prstGeom prst="rect">
            <a:avLst/>
          </a:prstGeom>
          <a:noFill/>
          <a:ln>
            <a:noFill/>
          </a:ln>
        </p:spPr>
      </p:pic>
      <p:pic>
        <p:nvPicPr>
          <p:cNvPr id="446" name="Google Shape;446;p76"/>
          <p:cNvPicPr preferRelativeResize="0"/>
          <p:nvPr/>
        </p:nvPicPr>
        <p:blipFill rotWithShape="1">
          <a:blip r:embed="rId5">
            <a:alphaModFix/>
          </a:blip>
          <a:srcRect b="0" l="0" r="0" t="0"/>
          <a:stretch/>
        </p:blipFill>
        <p:spPr>
          <a:xfrm>
            <a:off x="6156678" y="2868938"/>
            <a:ext cx="2752076" cy="1747350"/>
          </a:xfrm>
          <a:prstGeom prst="rect">
            <a:avLst/>
          </a:prstGeom>
          <a:noFill/>
          <a:ln>
            <a:noFill/>
          </a:ln>
        </p:spPr>
      </p:pic>
      <p:pic>
        <p:nvPicPr>
          <p:cNvPr id="447" name="Google Shape;447;p76"/>
          <p:cNvPicPr preferRelativeResize="0"/>
          <p:nvPr/>
        </p:nvPicPr>
        <p:blipFill rotWithShape="1">
          <a:blip r:embed="rId6">
            <a:alphaModFix/>
          </a:blip>
          <a:srcRect b="0" l="0" r="0" t="0"/>
          <a:stretch/>
        </p:blipFill>
        <p:spPr>
          <a:xfrm>
            <a:off x="224578" y="3622725"/>
            <a:ext cx="2964350" cy="1249894"/>
          </a:xfrm>
          <a:prstGeom prst="rect">
            <a:avLst/>
          </a:prstGeom>
          <a:noFill/>
          <a:ln>
            <a:noFill/>
          </a:ln>
        </p:spPr>
      </p:pic>
      <p:pic>
        <p:nvPicPr>
          <p:cNvPr id="448" name="Google Shape;448;p76"/>
          <p:cNvPicPr preferRelativeResize="0"/>
          <p:nvPr/>
        </p:nvPicPr>
        <p:blipFill rotWithShape="1">
          <a:blip r:embed="rId7">
            <a:alphaModFix/>
          </a:blip>
          <a:srcRect b="0" l="0" r="0" t="0"/>
          <a:stretch/>
        </p:blipFill>
        <p:spPr>
          <a:xfrm>
            <a:off x="3361091" y="2909170"/>
            <a:ext cx="2619375" cy="1666875"/>
          </a:xfrm>
          <a:prstGeom prst="rect">
            <a:avLst/>
          </a:prstGeom>
          <a:noFill/>
          <a:ln>
            <a:noFill/>
          </a:ln>
        </p:spPr>
      </p:pic>
      <p:sp>
        <p:nvSpPr>
          <p:cNvPr id="449" name="Google Shape;449;p76"/>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9"/>
          <p:cNvSpPr/>
          <p:nvPr/>
        </p:nvSpPr>
        <p:spPr>
          <a:xfrm>
            <a:off x="1511154" y="1536078"/>
            <a:ext cx="7618500" cy="4869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302" name="Google Shape;302;p59"/>
          <p:cNvSpPr/>
          <p:nvPr/>
        </p:nvSpPr>
        <p:spPr>
          <a:xfrm>
            <a:off x="2539" y="3246078"/>
            <a:ext cx="7618500" cy="4869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434343"/>
              </a:solidFill>
              <a:latin typeface="Arial"/>
              <a:ea typeface="Arial"/>
              <a:cs typeface="Arial"/>
              <a:sym typeface="Arial"/>
            </a:endParaRPr>
          </a:p>
        </p:txBody>
      </p:sp>
      <p:sp>
        <p:nvSpPr>
          <p:cNvPr id="303" name="Google Shape;303;p59"/>
          <p:cNvSpPr txBox="1"/>
          <p:nvPr>
            <p:ph type="ctrTitle"/>
          </p:nvPr>
        </p:nvSpPr>
        <p:spPr>
          <a:xfrm>
            <a:off x="723600" y="470622"/>
            <a:ext cx="1753800" cy="946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Table of contents</a:t>
            </a:r>
            <a:endParaRPr/>
          </a:p>
        </p:txBody>
      </p:sp>
      <p:sp>
        <p:nvSpPr>
          <p:cNvPr id="304" name="Google Shape;304;p59"/>
          <p:cNvSpPr txBox="1"/>
          <p:nvPr>
            <p:ph idx="2" type="ctrTitle"/>
          </p:nvPr>
        </p:nvSpPr>
        <p:spPr>
          <a:xfrm>
            <a:off x="2869492" y="2089535"/>
            <a:ext cx="11700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n"/>
              <a:t>Business Overview</a:t>
            </a:r>
            <a:endParaRPr/>
          </a:p>
        </p:txBody>
      </p:sp>
      <p:sp>
        <p:nvSpPr>
          <p:cNvPr id="305" name="Google Shape;305;p59"/>
          <p:cNvSpPr txBox="1"/>
          <p:nvPr>
            <p:ph idx="1" type="subTitle"/>
          </p:nvPr>
        </p:nvSpPr>
        <p:spPr>
          <a:xfrm>
            <a:off x="2133184" y="2504583"/>
            <a:ext cx="1906500" cy="57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r>
              <a:rPr lang="en"/>
              <a:t>Business Background with Analytical Objective</a:t>
            </a:r>
            <a:endParaRPr/>
          </a:p>
        </p:txBody>
      </p:sp>
      <p:sp>
        <p:nvSpPr>
          <p:cNvPr id="306" name="Google Shape;306;p59">
            <a:hlinkClick action="ppaction://hlinksldjump" r:id="rId3"/>
          </p:cNvPr>
          <p:cNvSpPr txBox="1"/>
          <p:nvPr>
            <p:ph idx="3" type="title"/>
          </p:nvPr>
        </p:nvSpPr>
        <p:spPr>
          <a:xfrm>
            <a:off x="2285884" y="1511445"/>
            <a:ext cx="17538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5200"/>
              <a:buNone/>
            </a:pPr>
            <a:r>
              <a:rPr lang="en"/>
              <a:t>01</a:t>
            </a:r>
            <a:endParaRPr/>
          </a:p>
        </p:txBody>
      </p:sp>
      <p:sp>
        <p:nvSpPr>
          <p:cNvPr id="307" name="Google Shape;307;p59"/>
          <p:cNvSpPr txBox="1"/>
          <p:nvPr>
            <p:ph idx="4" type="ctrTitle"/>
          </p:nvPr>
        </p:nvSpPr>
        <p:spPr>
          <a:xfrm>
            <a:off x="3965788" y="2086135"/>
            <a:ext cx="22518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n"/>
              <a:t>Dataset </a:t>
            </a:r>
            <a:br>
              <a:rPr lang="en"/>
            </a:br>
            <a:r>
              <a:rPr lang="en"/>
              <a:t>Information</a:t>
            </a:r>
            <a:endParaRPr/>
          </a:p>
        </p:txBody>
      </p:sp>
      <p:sp>
        <p:nvSpPr>
          <p:cNvPr id="308" name="Google Shape;308;p59"/>
          <p:cNvSpPr txBox="1"/>
          <p:nvPr>
            <p:ph idx="5" type="subTitle"/>
          </p:nvPr>
        </p:nvSpPr>
        <p:spPr>
          <a:xfrm>
            <a:off x="4240888" y="2499293"/>
            <a:ext cx="1976700" cy="57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r>
              <a:rPr lang="en"/>
              <a:t>Sources of Dataset with Data Dictionary</a:t>
            </a:r>
            <a:endParaRPr/>
          </a:p>
        </p:txBody>
      </p:sp>
      <p:sp>
        <p:nvSpPr>
          <p:cNvPr id="309" name="Google Shape;309;p59">
            <a:hlinkClick action="ppaction://hlinksldjump" r:id="rId4"/>
          </p:cNvPr>
          <p:cNvSpPr txBox="1"/>
          <p:nvPr>
            <p:ph idx="6" type="title"/>
          </p:nvPr>
        </p:nvSpPr>
        <p:spPr>
          <a:xfrm>
            <a:off x="4483545" y="1508047"/>
            <a:ext cx="17538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5200"/>
              <a:buNone/>
            </a:pPr>
            <a:r>
              <a:rPr lang="en"/>
              <a:t>02</a:t>
            </a:r>
            <a:endParaRPr/>
          </a:p>
        </p:txBody>
      </p:sp>
      <p:sp>
        <p:nvSpPr>
          <p:cNvPr id="310" name="Google Shape;310;p59"/>
          <p:cNvSpPr txBox="1"/>
          <p:nvPr>
            <p:ph idx="7" type="ctrTitle"/>
          </p:nvPr>
        </p:nvSpPr>
        <p:spPr>
          <a:xfrm>
            <a:off x="6974340" y="2086160"/>
            <a:ext cx="14448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200"/>
              <a:buNone/>
            </a:pPr>
            <a:r>
              <a:rPr lang="en"/>
              <a:t>Data Cleaning</a:t>
            </a:r>
            <a:br>
              <a:rPr lang="en"/>
            </a:br>
            <a:endParaRPr/>
          </a:p>
        </p:txBody>
      </p:sp>
      <p:sp>
        <p:nvSpPr>
          <p:cNvPr id="311" name="Google Shape;311;p59"/>
          <p:cNvSpPr txBox="1"/>
          <p:nvPr>
            <p:ph idx="8" type="subTitle"/>
          </p:nvPr>
        </p:nvSpPr>
        <p:spPr>
          <a:xfrm>
            <a:off x="6512506" y="2499308"/>
            <a:ext cx="1906500" cy="5724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r>
              <a:rPr lang="en"/>
              <a:t>Cleaning process of all dataset</a:t>
            </a:r>
            <a:endParaRPr/>
          </a:p>
        </p:txBody>
      </p:sp>
      <p:sp>
        <p:nvSpPr>
          <p:cNvPr id="312" name="Google Shape;312;p59">
            <a:hlinkClick action="ppaction://hlinksldjump" r:id="rId5"/>
          </p:cNvPr>
          <p:cNvSpPr txBox="1"/>
          <p:nvPr>
            <p:ph idx="9" type="title"/>
          </p:nvPr>
        </p:nvSpPr>
        <p:spPr>
          <a:xfrm>
            <a:off x="6665206" y="1508057"/>
            <a:ext cx="1753800" cy="5778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5200"/>
              <a:buNone/>
            </a:pPr>
            <a:r>
              <a:rPr lang="en"/>
              <a:t>03</a:t>
            </a:r>
            <a:endParaRPr/>
          </a:p>
        </p:txBody>
      </p:sp>
      <p:sp>
        <p:nvSpPr>
          <p:cNvPr id="313" name="Google Shape;313;p59"/>
          <p:cNvSpPr txBox="1"/>
          <p:nvPr>
            <p:ph idx="13" type="ctrTitle"/>
          </p:nvPr>
        </p:nvSpPr>
        <p:spPr>
          <a:xfrm>
            <a:off x="534768" y="3784901"/>
            <a:ext cx="133828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Exploratory Data Analysis</a:t>
            </a:r>
            <a:endParaRPr/>
          </a:p>
        </p:txBody>
      </p:sp>
      <p:sp>
        <p:nvSpPr>
          <p:cNvPr id="314" name="Google Shape;314;p59"/>
          <p:cNvSpPr txBox="1"/>
          <p:nvPr>
            <p:ph idx="14" type="subTitle"/>
          </p:nvPr>
        </p:nvSpPr>
        <p:spPr>
          <a:xfrm>
            <a:off x="556291" y="4199959"/>
            <a:ext cx="19065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a:t>Descriptive statistics to get the insight of transaction trends</a:t>
            </a:r>
            <a:endParaRPr/>
          </a:p>
        </p:txBody>
      </p:sp>
      <p:sp>
        <p:nvSpPr>
          <p:cNvPr id="315" name="Google Shape;315;p59">
            <a:hlinkClick action="ppaction://hlinksldjump" r:id="rId6"/>
          </p:cNvPr>
          <p:cNvSpPr txBox="1"/>
          <p:nvPr>
            <p:ph idx="15" type="title"/>
          </p:nvPr>
        </p:nvSpPr>
        <p:spPr>
          <a:xfrm>
            <a:off x="725637" y="3219993"/>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04</a:t>
            </a:r>
            <a:endParaRPr/>
          </a:p>
        </p:txBody>
      </p:sp>
      <p:sp>
        <p:nvSpPr>
          <p:cNvPr id="316" name="Google Shape;316;p59"/>
          <p:cNvSpPr txBox="1"/>
          <p:nvPr>
            <p:ph idx="16" type="ctrTitle"/>
          </p:nvPr>
        </p:nvSpPr>
        <p:spPr>
          <a:xfrm>
            <a:off x="2870600" y="3781501"/>
            <a:ext cx="11286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Cluster Analysis</a:t>
            </a:r>
            <a:endParaRPr/>
          </a:p>
        </p:txBody>
      </p:sp>
      <p:sp>
        <p:nvSpPr>
          <p:cNvPr id="317" name="Google Shape;317;p59"/>
          <p:cNvSpPr txBox="1"/>
          <p:nvPr>
            <p:ph idx="17" type="subTitle"/>
          </p:nvPr>
        </p:nvSpPr>
        <p:spPr>
          <a:xfrm>
            <a:off x="2870596" y="4194668"/>
            <a:ext cx="19767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a:t>Clustering the data to get new insight</a:t>
            </a:r>
            <a:endParaRPr/>
          </a:p>
        </p:txBody>
      </p:sp>
      <p:sp>
        <p:nvSpPr>
          <p:cNvPr id="318" name="Google Shape;318;p59">
            <a:hlinkClick action="ppaction://hlinksldjump" r:id="rId7"/>
          </p:cNvPr>
          <p:cNvSpPr txBox="1"/>
          <p:nvPr>
            <p:ph idx="18" type="title"/>
          </p:nvPr>
        </p:nvSpPr>
        <p:spPr>
          <a:xfrm>
            <a:off x="2870612" y="3216594"/>
            <a:ext cx="1753800" cy="577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800"/>
              <a:buNone/>
            </a:pPr>
            <a:r>
              <a:rPr lang="en"/>
              <a:t>05</a:t>
            </a:r>
            <a:endParaRPr/>
          </a:p>
        </p:txBody>
      </p:sp>
      <p:sp>
        <p:nvSpPr>
          <p:cNvPr id="319" name="Google Shape;319;p59"/>
          <p:cNvSpPr txBox="1"/>
          <p:nvPr>
            <p:ph idx="19" type="ctrTitle"/>
          </p:nvPr>
        </p:nvSpPr>
        <p:spPr>
          <a:xfrm>
            <a:off x="5015574" y="3781526"/>
            <a:ext cx="17538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200"/>
              <a:buNone/>
            </a:pPr>
            <a:r>
              <a:rPr lang="en"/>
              <a:t>Recommendation</a:t>
            </a:r>
            <a:br>
              <a:rPr lang="en"/>
            </a:br>
            <a:endParaRPr/>
          </a:p>
        </p:txBody>
      </p:sp>
      <p:sp>
        <p:nvSpPr>
          <p:cNvPr id="320" name="Google Shape;320;p59"/>
          <p:cNvSpPr txBox="1"/>
          <p:nvPr>
            <p:ph idx="20" type="subTitle"/>
          </p:nvPr>
        </p:nvSpPr>
        <p:spPr>
          <a:xfrm>
            <a:off x="5015575" y="4194684"/>
            <a:ext cx="1906500" cy="57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000"/>
              <a:buNone/>
            </a:pPr>
            <a:r>
              <a:rPr lang="en"/>
              <a:t>Summary of all insight from the dataset with </a:t>
            </a:r>
            <a:r>
              <a:rPr lang="en"/>
              <a:t>recommendation</a:t>
            </a:r>
            <a:endParaRPr/>
          </a:p>
        </p:txBody>
      </p:sp>
      <p:sp>
        <p:nvSpPr>
          <p:cNvPr id="321" name="Google Shape;321;p59">
            <a:hlinkClick action="ppaction://hlinksldjump" r:id="rId8"/>
          </p:cNvPr>
          <p:cNvSpPr txBox="1"/>
          <p:nvPr>
            <p:ph idx="21" type="title"/>
          </p:nvPr>
        </p:nvSpPr>
        <p:spPr>
          <a:xfrm>
            <a:off x="5015587" y="3216604"/>
            <a:ext cx="1753800" cy="577800"/>
          </a:xfrm>
          <a:prstGeom prst="rect">
            <a:avLst/>
          </a:prstGeom>
          <a:noFill/>
          <a:ln>
            <a:noFill/>
          </a:ln>
        </p:spPr>
        <p:txBody>
          <a:bodyPr anchorCtr="0" anchor="ctr" bIns="91425" lIns="114300" spcFirstLastPara="1" rIns="91425" wrap="square" tIns="91425">
            <a:noAutofit/>
          </a:bodyPr>
          <a:lstStyle/>
          <a:p>
            <a:pPr indent="0" lvl="0" marL="0" rtl="0" algn="l">
              <a:lnSpc>
                <a:spcPct val="100000"/>
              </a:lnSpc>
              <a:spcBef>
                <a:spcPts val="0"/>
              </a:spcBef>
              <a:spcAft>
                <a:spcPts val="0"/>
              </a:spcAft>
              <a:buSzPts val="4800"/>
              <a:buNone/>
            </a:pPr>
            <a:r>
              <a:rPr lang="en"/>
              <a:t>06</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7"/>
          <p:cNvSpPr txBox="1"/>
          <p:nvPr>
            <p:ph type="title"/>
          </p:nvPr>
        </p:nvSpPr>
        <p:spPr>
          <a:xfrm>
            <a:off x="351050" y="567350"/>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Handling Missing Data</a:t>
            </a:r>
            <a:endParaRPr/>
          </a:p>
        </p:txBody>
      </p:sp>
      <p:sp>
        <p:nvSpPr>
          <p:cNvPr id="455" name="Google Shape;455;p77"/>
          <p:cNvSpPr txBox="1"/>
          <p:nvPr>
            <p:ph idx="1" type="body"/>
          </p:nvPr>
        </p:nvSpPr>
        <p:spPr>
          <a:xfrm>
            <a:off x="5973900" y="1384300"/>
            <a:ext cx="2858400" cy="2408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600"/>
              </a:spcBef>
              <a:spcAft>
                <a:spcPts val="0"/>
              </a:spcAft>
              <a:buSzPts val="1400"/>
              <a:buNone/>
            </a:pPr>
            <a:r>
              <a:rPr lang="en" sz="1400">
                <a:solidFill>
                  <a:srgbClr val="383838"/>
                </a:solidFill>
                <a:latin typeface="Open Sans Light"/>
                <a:ea typeface="Open Sans Light"/>
                <a:cs typeface="Open Sans Light"/>
                <a:sym typeface="Open Sans Light"/>
              </a:rPr>
              <a:t>Insight</a:t>
            </a:r>
            <a:endParaRPr sz="1400">
              <a:solidFill>
                <a:srgbClr val="383838"/>
              </a:solidFill>
              <a:latin typeface="Open Sans Light"/>
              <a:ea typeface="Open Sans Light"/>
              <a:cs typeface="Open Sans Light"/>
              <a:sym typeface="Open Sans Light"/>
            </a:endParaRPr>
          </a:p>
          <a:p>
            <a:pPr indent="0" lvl="0" marL="0" rtl="0" algn="l">
              <a:lnSpc>
                <a:spcPct val="100000"/>
              </a:lnSpc>
              <a:spcBef>
                <a:spcPts val="600"/>
              </a:spcBef>
              <a:spcAft>
                <a:spcPts val="0"/>
              </a:spcAft>
              <a:buSzPts val="1400"/>
              <a:buNone/>
            </a:pPr>
            <a:r>
              <a:rPr lang="en" sz="1400">
                <a:solidFill>
                  <a:srgbClr val="383838"/>
                </a:solidFill>
                <a:latin typeface="Open Sans Light"/>
                <a:ea typeface="Open Sans Light"/>
                <a:cs typeface="Open Sans Light"/>
                <a:sym typeface="Open Sans Light"/>
              </a:rPr>
              <a:t>From all columns, there is 1 column of referral_code_used has 9108 missing values from 14712 rows</a:t>
            </a:r>
            <a:endParaRPr sz="1400">
              <a:solidFill>
                <a:srgbClr val="383838"/>
              </a:solidFill>
              <a:latin typeface="Open Sans Light"/>
              <a:ea typeface="Open Sans Light"/>
              <a:cs typeface="Open Sans Light"/>
              <a:sym typeface="Open Sans Light"/>
            </a:endParaRPr>
          </a:p>
          <a:p>
            <a:pPr indent="0" lvl="0" marL="0" rtl="0" algn="l">
              <a:lnSpc>
                <a:spcPct val="100000"/>
              </a:lnSpc>
              <a:spcBef>
                <a:spcPts val="1200"/>
              </a:spcBef>
              <a:spcAft>
                <a:spcPts val="1200"/>
              </a:spcAft>
              <a:buSzPts val="1400"/>
              <a:buNone/>
            </a:pPr>
            <a:r>
              <a:t/>
            </a:r>
            <a:endParaRPr sz="1400">
              <a:latin typeface="Open Sans Light"/>
              <a:ea typeface="Open Sans Light"/>
              <a:cs typeface="Open Sans Light"/>
              <a:sym typeface="Open Sans Light"/>
            </a:endParaRPr>
          </a:p>
        </p:txBody>
      </p:sp>
      <p:pic>
        <p:nvPicPr>
          <p:cNvPr id="456" name="Google Shape;456;p77"/>
          <p:cNvPicPr preferRelativeResize="0"/>
          <p:nvPr/>
        </p:nvPicPr>
        <p:blipFill rotWithShape="1">
          <a:blip r:embed="rId3">
            <a:alphaModFix/>
          </a:blip>
          <a:srcRect b="0" l="0" r="0" t="0"/>
          <a:stretch/>
        </p:blipFill>
        <p:spPr>
          <a:xfrm>
            <a:off x="351050" y="1384300"/>
            <a:ext cx="5362575" cy="2952750"/>
          </a:xfrm>
          <a:prstGeom prst="rect">
            <a:avLst/>
          </a:prstGeom>
          <a:noFill/>
          <a:ln>
            <a:noFill/>
          </a:ln>
        </p:spPr>
      </p:pic>
      <p:sp>
        <p:nvSpPr>
          <p:cNvPr id="457" name="Google Shape;457;p77"/>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8"/>
          <p:cNvSpPr txBox="1"/>
          <p:nvPr>
            <p:ph type="title"/>
          </p:nvPr>
        </p:nvSpPr>
        <p:spPr>
          <a:xfrm>
            <a:off x="311700" y="3582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Handling Missing Data</a:t>
            </a:r>
            <a:endParaRPr/>
          </a:p>
        </p:txBody>
      </p:sp>
      <p:sp>
        <p:nvSpPr>
          <p:cNvPr id="463" name="Google Shape;463;p78"/>
          <p:cNvSpPr txBox="1"/>
          <p:nvPr>
            <p:ph idx="1" type="body"/>
          </p:nvPr>
        </p:nvSpPr>
        <p:spPr>
          <a:xfrm>
            <a:off x="5713625" y="1152475"/>
            <a:ext cx="3118800" cy="3416400"/>
          </a:xfrm>
          <a:prstGeom prst="rect">
            <a:avLst/>
          </a:prstGeom>
          <a:noFill/>
          <a:ln>
            <a:noFill/>
          </a:ln>
        </p:spPr>
        <p:txBody>
          <a:bodyPr anchorCtr="0" anchor="t" bIns="91425" lIns="91425" spcFirstLastPara="1" rIns="91425" wrap="square" tIns="91425">
            <a:normAutofit/>
          </a:bodyPr>
          <a:lstStyle/>
          <a:p>
            <a:pPr indent="0" lvl="0" marL="0" rtl="0" algn="l">
              <a:lnSpc>
                <a:spcPct val="135714"/>
              </a:lnSpc>
              <a:spcBef>
                <a:spcPts val="0"/>
              </a:spcBef>
              <a:spcAft>
                <a:spcPts val="0"/>
              </a:spcAft>
              <a:buSzPts val="1400"/>
              <a:buNone/>
            </a:pPr>
            <a:r>
              <a:rPr lang="en" sz="1400">
                <a:solidFill>
                  <a:srgbClr val="000000"/>
                </a:solidFill>
                <a:latin typeface="Open Sans Light"/>
                <a:ea typeface="Open Sans Light"/>
                <a:cs typeface="Open Sans Light"/>
                <a:sym typeface="Open Sans Light"/>
              </a:rPr>
              <a:t>Insight</a:t>
            </a:r>
            <a:endParaRPr sz="1400">
              <a:solidFill>
                <a:srgbClr val="000000"/>
              </a:solidFill>
              <a:latin typeface="Open Sans Light"/>
              <a:ea typeface="Open Sans Light"/>
              <a:cs typeface="Open Sans Light"/>
              <a:sym typeface="Open Sans Light"/>
            </a:endParaRPr>
          </a:p>
          <a:p>
            <a:pPr indent="0" lvl="0" marL="0" rtl="0" algn="l">
              <a:lnSpc>
                <a:spcPct val="135714"/>
              </a:lnSpc>
              <a:spcBef>
                <a:spcPts val="0"/>
              </a:spcBef>
              <a:spcAft>
                <a:spcPts val="0"/>
              </a:spcAft>
              <a:buSzPts val="1400"/>
              <a:buNone/>
            </a:pPr>
            <a:r>
              <a:rPr lang="en" sz="1400">
                <a:solidFill>
                  <a:srgbClr val="000000"/>
                </a:solidFill>
                <a:latin typeface="Open Sans Light"/>
                <a:ea typeface="Open Sans Light"/>
                <a:cs typeface="Open Sans Light"/>
                <a:sym typeface="Open Sans Light"/>
              </a:rPr>
              <a:t>1. referral_code_used contains 5604 "used referral" values</a:t>
            </a:r>
            <a:endParaRPr sz="1400">
              <a:solidFill>
                <a:srgbClr val="000000"/>
              </a:solidFill>
              <a:latin typeface="Open Sans Light"/>
              <a:ea typeface="Open Sans Light"/>
              <a:cs typeface="Open Sans Light"/>
              <a:sym typeface="Open Sans Light"/>
            </a:endParaRPr>
          </a:p>
          <a:p>
            <a:pPr indent="0" lvl="0" marL="0" rtl="0" algn="l">
              <a:lnSpc>
                <a:spcPct val="135714"/>
              </a:lnSpc>
              <a:spcBef>
                <a:spcPts val="0"/>
              </a:spcBef>
              <a:spcAft>
                <a:spcPts val="0"/>
              </a:spcAft>
              <a:buSzPts val="1400"/>
              <a:buNone/>
            </a:pPr>
            <a:r>
              <a:rPr lang="en" sz="1400">
                <a:solidFill>
                  <a:srgbClr val="000000"/>
                </a:solidFill>
                <a:latin typeface="Open Sans Light"/>
                <a:ea typeface="Open Sans Light"/>
                <a:cs typeface="Open Sans Light"/>
                <a:sym typeface="Open Sans Light"/>
              </a:rPr>
              <a:t>2. missing values has been filled by no referral that contains 9108 values</a:t>
            </a:r>
            <a:endParaRPr sz="1400">
              <a:solidFill>
                <a:srgbClr val="000000"/>
              </a:solidFill>
              <a:latin typeface="Open Sans Light"/>
              <a:ea typeface="Open Sans Light"/>
              <a:cs typeface="Open Sans Light"/>
              <a:sym typeface="Open Sans Light"/>
            </a:endParaRPr>
          </a:p>
          <a:p>
            <a:pPr indent="0" lvl="0" marL="0" rtl="0" algn="l">
              <a:lnSpc>
                <a:spcPct val="100000"/>
              </a:lnSpc>
              <a:spcBef>
                <a:spcPts val="0"/>
              </a:spcBef>
              <a:spcAft>
                <a:spcPts val="1200"/>
              </a:spcAft>
              <a:buSzPts val="1400"/>
              <a:buNone/>
            </a:pPr>
            <a:r>
              <a:t/>
            </a:r>
            <a:endParaRPr sz="1400">
              <a:solidFill>
                <a:srgbClr val="D5D5D5"/>
              </a:solidFill>
              <a:highlight>
                <a:srgbClr val="383838"/>
              </a:highlight>
              <a:latin typeface="Open Sans Light"/>
              <a:ea typeface="Open Sans Light"/>
              <a:cs typeface="Open Sans Light"/>
              <a:sym typeface="Open Sans Light"/>
            </a:endParaRPr>
          </a:p>
        </p:txBody>
      </p:sp>
      <p:pic>
        <p:nvPicPr>
          <p:cNvPr id="464" name="Google Shape;464;p78"/>
          <p:cNvPicPr preferRelativeResize="0"/>
          <p:nvPr/>
        </p:nvPicPr>
        <p:blipFill rotWithShape="1">
          <a:blip r:embed="rId3">
            <a:alphaModFix/>
          </a:blip>
          <a:srcRect b="0" l="0" r="0" t="0"/>
          <a:stretch/>
        </p:blipFill>
        <p:spPr>
          <a:xfrm>
            <a:off x="418200" y="930975"/>
            <a:ext cx="4948567" cy="3907725"/>
          </a:xfrm>
          <a:prstGeom prst="rect">
            <a:avLst/>
          </a:prstGeom>
          <a:noFill/>
          <a:ln>
            <a:noFill/>
          </a:ln>
        </p:spPr>
      </p:pic>
      <p:sp>
        <p:nvSpPr>
          <p:cNvPr id="465" name="Google Shape;465;p78"/>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9"/>
          <p:cNvSpPr txBox="1"/>
          <p:nvPr>
            <p:ph type="title"/>
          </p:nvPr>
        </p:nvSpPr>
        <p:spPr>
          <a:xfrm>
            <a:off x="311700" y="2944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Removing Duplicates</a:t>
            </a:r>
            <a:endParaRPr/>
          </a:p>
        </p:txBody>
      </p:sp>
      <p:sp>
        <p:nvSpPr>
          <p:cNvPr id="471" name="Google Shape;471;p79"/>
          <p:cNvSpPr txBox="1"/>
          <p:nvPr>
            <p:ph idx="1" type="body"/>
          </p:nvPr>
        </p:nvSpPr>
        <p:spPr>
          <a:xfrm>
            <a:off x="507900" y="4127475"/>
            <a:ext cx="8324400" cy="8424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600"/>
              </a:spcBef>
              <a:spcAft>
                <a:spcPts val="0"/>
              </a:spcAft>
              <a:buSzPts val="275"/>
              <a:buNone/>
            </a:pPr>
            <a:r>
              <a:rPr lang="en" sz="1400">
                <a:solidFill>
                  <a:srgbClr val="000000"/>
                </a:solidFill>
                <a:latin typeface="Open Sans Light"/>
                <a:ea typeface="Open Sans Light"/>
                <a:cs typeface="Open Sans Light"/>
                <a:sym typeface="Open Sans Light"/>
              </a:rPr>
              <a:t>Insight</a:t>
            </a:r>
            <a:endParaRPr sz="1400">
              <a:solidFill>
                <a:srgbClr val="000000"/>
              </a:solidFill>
              <a:latin typeface="Open Sans Light"/>
              <a:ea typeface="Open Sans Light"/>
              <a:cs typeface="Open Sans Light"/>
              <a:sym typeface="Open Sans Light"/>
            </a:endParaRPr>
          </a:p>
          <a:p>
            <a:pPr indent="-311150" lvl="0" marL="457200" rtl="0" algn="l">
              <a:lnSpc>
                <a:spcPct val="95000"/>
              </a:lnSpc>
              <a:spcBef>
                <a:spcPts val="600"/>
              </a:spcBef>
              <a:spcAft>
                <a:spcPts val="0"/>
              </a:spcAft>
              <a:buClr>
                <a:srgbClr val="000000"/>
              </a:buClr>
              <a:buSzPts val="1300"/>
              <a:buFont typeface="Arial"/>
              <a:buAutoNum type="arabicPeriod"/>
            </a:pPr>
            <a:r>
              <a:rPr lang="en" sz="1400">
                <a:solidFill>
                  <a:srgbClr val="000000"/>
                </a:solidFill>
                <a:latin typeface="Open Sans Light"/>
                <a:ea typeface="Open Sans Light"/>
                <a:cs typeface="Open Sans Light"/>
                <a:sym typeface="Open Sans Light"/>
              </a:rPr>
              <a:t>No duplicate values at column user_id as a Primary Key</a:t>
            </a:r>
            <a:endParaRPr sz="1400">
              <a:solidFill>
                <a:srgbClr val="000000"/>
              </a:solidFill>
              <a:latin typeface="Open Sans Light"/>
              <a:ea typeface="Open Sans Light"/>
              <a:cs typeface="Open Sans Light"/>
              <a:sym typeface="Open Sans Light"/>
            </a:endParaRPr>
          </a:p>
          <a:p>
            <a:pPr indent="-311150" lvl="0" marL="457200" rtl="0" algn="l">
              <a:lnSpc>
                <a:spcPct val="95000"/>
              </a:lnSpc>
              <a:spcBef>
                <a:spcPts val="0"/>
              </a:spcBef>
              <a:spcAft>
                <a:spcPts val="0"/>
              </a:spcAft>
              <a:buClr>
                <a:srgbClr val="000000"/>
              </a:buClr>
              <a:buSzPts val="1300"/>
              <a:buFont typeface="Arial"/>
              <a:buAutoNum type="arabicPeriod"/>
            </a:pPr>
            <a:r>
              <a:rPr lang="en" sz="1400">
                <a:solidFill>
                  <a:srgbClr val="000000"/>
                </a:solidFill>
                <a:latin typeface="Open Sans Light"/>
                <a:ea typeface="Open Sans Light"/>
                <a:cs typeface="Open Sans Light"/>
                <a:sym typeface="Open Sans Light"/>
              </a:rPr>
              <a:t>No duplicate values at all data</a:t>
            </a:r>
            <a:endParaRPr sz="1400">
              <a:solidFill>
                <a:srgbClr val="000000"/>
              </a:solidFill>
              <a:latin typeface="Open Sans Light"/>
              <a:ea typeface="Open Sans Light"/>
              <a:cs typeface="Open Sans Light"/>
              <a:sym typeface="Open Sans Light"/>
            </a:endParaRPr>
          </a:p>
        </p:txBody>
      </p:sp>
      <p:pic>
        <p:nvPicPr>
          <p:cNvPr id="472" name="Google Shape;472;p79"/>
          <p:cNvPicPr preferRelativeResize="0"/>
          <p:nvPr/>
        </p:nvPicPr>
        <p:blipFill rotWithShape="1">
          <a:blip r:embed="rId3">
            <a:alphaModFix/>
          </a:blip>
          <a:srcRect b="0" l="0" r="0" t="0"/>
          <a:stretch/>
        </p:blipFill>
        <p:spPr>
          <a:xfrm>
            <a:off x="311700" y="943350"/>
            <a:ext cx="8457275" cy="3121875"/>
          </a:xfrm>
          <a:prstGeom prst="rect">
            <a:avLst/>
          </a:prstGeom>
          <a:noFill/>
          <a:ln>
            <a:noFill/>
          </a:ln>
        </p:spPr>
      </p:pic>
      <p:sp>
        <p:nvSpPr>
          <p:cNvPr id="473" name="Google Shape;473;p79"/>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80"/>
          <p:cNvSpPr txBox="1"/>
          <p:nvPr>
            <p:ph type="title"/>
          </p:nvPr>
        </p:nvSpPr>
        <p:spPr>
          <a:xfrm>
            <a:off x="311700" y="1420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String Manipulation</a:t>
            </a:r>
            <a:endParaRPr/>
          </a:p>
        </p:txBody>
      </p:sp>
      <p:sp>
        <p:nvSpPr>
          <p:cNvPr id="479" name="Google Shape;479;p80"/>
          <p:cNvSpPr txBox="1"/>
          <p:nvPr>
            <p:ph idx="1" type="body"/>
          </p:nvPr>
        </p:nvSpPr>
        <p:spPr>
          <a:xfrm>
            <a:off x="5295633" y="790950"/>
            <a:ext cx="3247200" cy="27123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SzPts val="1400"/>
              <a:buNone/>
            </a:pPr>
            <a:r>
              <a:rPr lang="en" sz="1400">
                <a:solidFill>
                  <a:srgbClr val="000000"/>
                </a:solidFill>
                <a:latin typeface="Open Sans Light"/>
                <a:ea typeface="Open Sans Light"/>
                <a:cs typeface="Open Sans Light"/>
                <a:sym typeface="Open Sans Light"/>
              </a:rPr>
              <a:t>Insight</a:t>
            </a:r>
            <a:endParaRPr sz="1400">
              <a:solidFill>
                <a:srgbClr val="000000"/>
              </a:solidFill>
              <a:latin typeface="Open Sans Light"/>
              <a:ea typeface="Open Sans Light"/>
              <a:cs typeface="Open Sans Light"/>
              <a:sym typeface="Open Sans Light"/>
            </a:endParaRPr>
          </a:p>
          <a:p>
            <a:pPr indent="0" lvl="0" marL="0" rtl="0" algn="l">
              <a:lnSpc>
                <a:spcPct val="135714"/>
              </a:lnSpc>
              <a:spcBef>
                <a:spcPts val="0"/>
              </a:spcBef>
              <a:spcAft>
                <a:spcPts val="0"/>
              </a:spcAft>
              <a:buSzPts val="1400"/>
              <a:buNone/>
            </a:pPr>
            <a:r>
              <a:rPr lang="en" sz="1400">
                <a:solidFill>
                  <a:srgbClr val="000000"/>
                </a:solidFill>
                <a:latin typeface="Open Sans Light"/>
                <a:ea typeface="Open Sans Light"/>
                <a:cs typeface="Open Sans Light"/>
                <a:sym typeface="Open Sans Light"/>
              </a:rPr>
              <a:t>1. Data type of user_id is int, but it cannot be included the mathematical calculation due to meaningless. So, better to convert the data type to be a string</a:t>
            </a:r>
            <a:endParaRPr sz="1400">
              <a:solidFill>
                <a:srgbClr val="000000"/>
              </a:solidFill>
              <a:latin typeface="Open Sans Light"/>
              <a:ea typeface="Open Sans Light"/>
              <a:cs typeface="Open Sans Light"/>
              <a:sym typeface="Open Sans Light"/>
            </a:endParaRPr>
          </a:p>
          <a:p>
            <a:pPr indent="0" lvl="0" marL="0" rtl="0" algn="l">
              <a:lnSpc>
                <a:spcPct val="135714"/>
              </a:lnSpc>
              <a:spcBef>
                <a:spcPts val="0"/>
              </a:spcBef>
              <a:spcAft>
                <a:spcPts val="0"/>
              </a:spcAft>
              <a:buSzPts val="1400"/>
              <a:buNone/>
            </a:pPr>
            <a:r>
              <a:rPr lang="en" sz="1400">
                <a:solidFill>
                  <a:srgbClr val="000000"/>
                </a:solidFill>
                <a:latin typeface="Open Sans Light"/>
                <a:ea typeface="Open Sans Light"/>
                <a:cs typeface="Open Sans Light"/>
                <a:sym typeface="Open Sans Light"/>
              </a:rPr>
              <a:t>2. user_id columns has been converted from integer to string due to it does not include mathematical calculations</a:t>
            </a:r>
            <a:endParaRPr sz="1400">
              <a:solidFill>
                <a:srgbClr val="000000"/>
              </a:solidFill>
              <a:latin typeface="Open Sans Light"/>
              <a:ea typeface="Open Sans Light"/>
              <a:cs typeface="Open Sans Light"/>
              <a:sym typeface="Open Sans Light"/>
            </a:endParaRPr>
          </a:p>
          <a:p>
            <a:pPr indent="0" lvl="0" marL="0" rtl="0" algn="l">
              <a:lnSpc>
                <a:spcPct val="95000"/>
              </a:lnSpc>
              <a:spcBef>
                <a:spcPts val="600"/>
              </a:spcBef>
              <a:spcAft>
                <a:spcPts val="500"/>
              </a:spcAft>
              <a:buSzPts val="275"/>
              <a:buNone/>
            </a:pPr>
            <a:r>
              <a:t/>
            </a:r>
            <a:endParaRPr sz="1400">
              <a:solidFill>
                <a:srgbClr val="000000"/>
              </a:solidFill>
              <a:latin typeface="Open Sans Light"/>
              <a:ea typeface="Open Sans Light"/>
              <a:cs typeface="Open Sans Light"/>
              <a:sym typeface="Open Sans Light"/>
            </a:endParaRPr>
          </a:p>
        </p:txBody>
      </p:sp>
      <p:pic>
        <p:nvPicPr>
          <p:cNvPr id="480" name="Google Shape;480;p80"/>
          <p:cNvPicPr preferRelativeResize="0"/>
          <p:nvPr/>
        </p:nvPicPr>
        <p:blipFill rotWithShape="1">
          <a:blip r:embed="rId3">
            <a:alphaModFix/>
          </a:blip>
          <a:srcRect b="0" l="0" r="0" t="0"/>
          <a:stretch/>
        </p:blipFill>
        <p:spPr>
          <a:xfrm>
            <a:off x="457200" y="790950"/>
            <a:ext cx="4302075" cy="3158400"/>
          </a:xfrm>
          <a:prstGeom prst="rect">
            <a:avLst/>
          </a:prstGeom>
          <a:noFill/>
          <a:ln>
            <a:noFill/>
          </a:ln>
        </p:spPr>
      </p:pic>
      <p:pic>
        <p:nvPicPr>
          <p:cNvPr id="481" name="Google Shape;481;p80"/>
          <p:cNvPicPr preferRelativeResize="0"/>
          <p:nvPr/>
        </p:nvPicPr>
        <p:blipFill rotWithShape="1">
          <a:blip r:embed="rId4">
            <a:alphaModFix/>
          </a:blip>
          <a:srcRect b="0" l="0" r="0" t="0"/>
          <a:stretch/>
        </p:blipFill>
        <p:spPr>
          <a:xfrm>
            <a:off x="457200" y="4000438"/>
            <a:ext cx="6896100" cy="981075"/>
          </a:xfrm>
          <a:prstGeom prst="rect">
            <a:avLst/>
          </a:prstGeom>
          <a:noFill/>
          <a:ln>
            <a:noFill/>
          </a:ln>
        </p:spPr>
      </p:pic>
      <p:sp>
        <p:nvSpPr>
          <p:cNvPr id="482" name="Google Shape;482;p80"/>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81"/>
          <p:cNvSpPr txBox="1"/>
          <p:nvPr>
            <p:ph type="title"/>
          </p:nvPr>
        </p:nvSpPr>
        <p:spPr>
          <a:xfrm>
            <a:off x="311700" y="12229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Time Series Manipulation</a:t>
            </a:r>
            <a:endParaRPr/>
          </a:p>
        </p:txBody>
      </p:sp>
      <p:sp>
        <p:nvSpPr>
          <p:cNvPr id="488" name="Google Shape;488;p81"/>
          <p:cNvSpPr txBox="1"/>
          <p:nvPr>
            <p:ph idx="1" type="body"/>
          </p:nvPr>
        </p:nvSpPr>
        <p:spPr>
          <a:xfrm>
            <a:off x="507900" y="4042275"/>
            <a:ext cx="8324400" cy="100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400"/>
              <a:buNone/>
            </a:pPr>
            <a:r>
              <a:rPr lang="en" sz="1400">
                <a:solidFill>
                  <a:srgbClr val="000000"/>
                </a:solidFill>
                <a:latin typeface="Open Sans Light"/>
                <a:ea typeface="Open Sans Light"/>
                <a:cs typeface="Open Sans Light"/>
                <a:sym typeface="Open Sans Light"/>
              </a:rPr>
              <a:t>Insight</a:t>
            </a:r>
            <a:endParaRPr sz="1400">
              <a:solidFill>
                <a:srgbClr val="000000"/>
              </a:solidFill>
              <a:latin typeface="Open Sans Light"/>
              <a:ea typeface="Open Sans Light"/>
              <a:cs typeface="Open Sans Light"/>
              <a:sym typeface="Open Sans Light"/>
            </a:endParaRPr>
          </a:p>
          <a:p>
            <a:pPr indent="-323850" lvl="0" marL="457200" rtl="0" algn="l">
              <a:lnSpc>
                <a:spcPct val="100000"/>
              </a:lnSpc>
              <a:spcBef>
                <a:spcPts val="600"/>
              </a:spcBef>
              <a:spcAft>
                <a:spcPts val="0"/>
              </a:spcAft>
              <a:buClr>
                <a:srgbClr val="000000"/>
              </a:buClr>
              <a:buSzPts val="1500"/>
              <a:buFont typeface="Roboto"/>
              <a:buAutoNum type="arabicPeriod"/>
            </a:pPr>
            <a:r>
              <a:rPr lang="en" sz="1400">
                <a:solidFill>
                  <a:srgbClr val="000000"/>
                </a:solidFill>
                <a:latin typeface="Open Sans Light"/>
                <a:ea typeface="Open Sans Light"/>
                <a:cs typeface="Open Sans Light"/>
                <a:sym typeface="Open Sans Light"/>
              </a:rPr>
              <a:t>Only column registration_import_datetime that has data type date time</a:t>
            </a:r>
            <a:endParaRPr sz="1400">
              <a:solidFill>
                <a:srgbClr val="000000"/>
              </a:solidFill>
              <a:latin typeface="Open Sans Light"/>
              <a:ea typeface="Open Sans Light"/>
              <a:cs typeface="Open Sans Light"/>
              <a:sym typeface="Open Sans Light"/>
            </a:endParaRPr>
          </a:p>
          <a:p>
            <a:pPr indent="-323850" lvl="0" marL="457200" rtl="0" algn="l">
              <a:lnSpc>
                <a:spcPct val="100000"/>
              </a:lnSpc>
              <a:spcBef>
                <a:spcPts val="0"/>
              </a:spcBef>
              <a:spcAft>
                <a:spcPts val="0"/>
              </a:spcAft>
              <a:buClr>
                <a:srgbClr val="000000"/>
              </a:buClr>
              <a:buSzPts val="1500"/>
              <a:buFont typeface="Roboto"/>
              <a:buAutoNum type="arabicPeriod"/>
            </a:pPr>
            <a:r>
              <a:rPr lang="en" sz="1400">
                <a:solidFill>
                  <a:srgbClr val="000000"/>
                </a:solidFill>
                <a:latin typeface="Open Sans Light"/>
                <a:ea typeface="Open Sans Light"/>
                <a:cs typeface="Open Sans Light"/>
                <a:sym typeface="Open Sans Light"/>
              </a:rPr>
              <a:t>The column registration_import_datetime has been converted to datetime from string</a:t>
            </a:r>
            <a:endParaRPr sz="1400">
              <a:solidFill>
                <a:srgbClr val="000000"/>
              </a:solidFill>
              <a:latin typeface="Open Sans Light"/>
              <a:ea typeface="Open Sans Light"/>
              <a:cs typeface="Open Sans Light"/>
              <a:sym typeface="Open Sans Light"/>
            </a:endParaRPr>
          </a:p>
          <a:p>
            <a:pPr indent="0" lvl="0" marL="0" rtl="0" algn="l">
              <a:lnSpc>
                <a:spcPct val="95000"/>
              </a:lnSpc>
              <a:spcBef>
                <a:spcPts val="1200"/>
              </a:spcBef>
              <a:spcAft>
                <a:spcPts val="1200"/>
              </a:spcAft>
              <a:buSzPts val="275"/>
              <a:buNone/>
            </a:pPr>
            <a:r>
              <a:t/>
            </a:r>
            <a:endParaRPr sz="1400">
              <a:solidFill>
                <a:srgbClr val="000000"/>
              </a:solidFill>
              <a:latin typeface="Open Sans Light"/>
              <a:ea typeface="Open Sans Light"/>
              <a:cs typeface="Open Sans Light"/>
              <a:sym typeface="Open Sans Light"/>
            </a:endParaRPr>
          </a:p>
        </p:txBody>
      </p:sp>
      <p:pic>
        <p:nvPicPr>
          <p:cNvPr id="489" name="Google Shape;489;p81"/>
          <p:cNvPicPr preferRelativeResize="0"/>
          <p:nvPr/>
        </p:nvPicPr>
        <p:blipFill rotWithShape="1">
          <a:blip r:embed="rId3">
            <a:alphaModFix/>
          </a:blip>
          <a:srcRect b="0" l="0" r="0" t="0"/>
          <a:stretch/>
        </p:blipFill>
        <p:spPr>
          <a:xfrm>
            <a:off x="533400" y="683706"/>
            <a:ext cx="7878899" cy="1610700"/>
          </a:xfrm>
          <a:prstGeom prst="rect">
            <a:avLst/>
          </a:prstGeom>
          <a:noFill/>
          <a:ln>
            <a:noFill/>
          </a:ln>
        </p:spPr>
      </p:pic>
      <p:pic>
        <p:nvPicPr>
          <p:cNvPr id="490" name="Google Shape;490;p81"/>
          <p:cNvPicPr preferRelativeResize="0"/>
          <p:nvPr/>
        </p:nvPicPr>
        <p:blipFill rotWithShape="1">
          <a:blip r:embed="rId4">
            <a:alphaModFix/>
          </a:blip>
          <a:srcRect b="0" l="0" r="0" t="0"/>
          <a:stretch/>
        </p:blipFill>
        <p:spPr>
          <a:xfrm>
            <a:off x="519150" y="2278456"/>
            <a:ext cx="7893151" cy="1824563"/>
          </a:xfrm>
          <a:prstGeom prst="rect">
            <a:avLst/>
          </a:prstGeom>
          <a:noFill/>
          <a:ln>
            <a:noFill/>
          </a:ln>
        </p:spPr>
      </p:pic>
      <p:sp>
        <p:nvSpPr>
          <p:cNvPr id="491" name="Google Shape;491;p81"/>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2"/>
          <p:cNvSpPr txBox="1"/>
          <p:nvPr>
            <p:ph type="title"/>
          </p:nvPr>
        </p:nvSpPr>
        <p:spPr>
          <a:xfrm>
            <a:off x="713225" y="539500"/>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Cleaning daily_users_transaction</a:t>
            </a:r>
            <a:endParaRPr/>
          </a:p>
        </p:txBody>
      </p:sp>
      <p:sp>
        <p:nvSpPr>
          <p:cNvPr id="497" name="Google Shape;497;p82"/>
          <p:cNvSpPr txBox="1"/>
          <p:nvPr>
            <p:ph idx="1" type="body"/>
          </p:nvPr>
        </p:nvSpPr>
        <p:spPr>
          <a:xfrm>
            <a:off x="713225" y="1235636"/>
            <a:ext cx="7347900" cy="28509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600"/>
              </a:spcBef>
              <a:spcAft>
                <a:spcPts val="0"/>
              </a:spcAft>
              <a:buSzPts val="1400"/>
              <a:buNone/>
            </a:pPr>
            <a:r>
              <a:rPr lang="en" sz="1600">
                <a:solidFill>
                  <a:srgbClr val="000000"/>
                </a:solidFill>
                <a:latin typeface="Open Sans Light"/>
                <a:ea typeface="Open Sans Light"/>
                <a:cs typeface="Open Sans Light"/>
                <a:sym typeface="Open Sans Light"/>
              </a:rPr>
              <a:t>Data Cleaning Steps and Considerations (Elaborate The reason of Data Cleaning)</a:t>
            </a:r>
            <a:endParaRPr sz="1600">
              <a:solidFill>
                <a:srgbClr val="000000"/>
              </a:solidFill>
              <a:latin typeface="Open Sans Light"/>
              <a:ea typeface="Open Sans Light"/>
              <a:cs typeface="Open Sans Light"/>
              <a:sym typeface="Open Sans Light"/>
            </a:endParaRPr>
          </a:p>
          <a:p>
            <a:pPr indent="-330200" lvl="0" marL="457200" rtl="0" algn="l">
              <a:lnSpc>
                <a:spcPct val="100000"/>
              </a:lnSpc>
              <a:spcBef>
                <a:spcPts val="600"/>
              </a:spcBef>
              <a:spcAft>
                <a:spcPts val="0"/>
              </a:spcAft>
              <a:buClr>
                <a:srgbClr val="000000"/>
              </a:buClr>
              <a:buSzPts val="1600"/>
              <a:buFont typeface="Arial"/>
              <a:buChar char="●"/>
            </a:pPr>
            <a:r>
              <a:rPr lang="en" sz="1600">
                <a:solidFill>
                  <a:srgbClr val="000000"/>
                </a:solidFill>
                <a:latin typeface="Open Sans Light"/>
                <a:ea typeface="Open Sans Light"/>
                <a:cs typeface="Open Sans Light"/>
                <a:sym typeface="Open Sans Light"/>
              </a:rPr>
              <a:t>Removing Irrelevant values</a:t>
            </a:r>
            <a:endParaRPr sz="1600">
              <a:solidFill>
                <a:srgbClr val="000000"/>
              </a:solidFill>
              <a:latin typeface="Open Sans Light"/>
              <a:ea typeface="Open Sans Light"/>
              <a:cs typeface="Open Sans Light"/>
              <a:sym typeface="Open Sans Light"/>
            </a:endParaRPr>
          </a:p>
          <a:p>
            <a:pPr indent="-330200" lvl="0" marL="457200" rtl="0" algn="l">
              <a:lnSpc>
                <a:spcPct val="100000"/>
              </a:lnSpc>
              <a:spcBef>
                <a:spcPts val="0"/>
              </a:spcBef>
              <a:spcAft>
                <a:spcPts val="0"/>
              </a:spcAft>
              <a:buClr>
                <a:srgbClr val="000000"/>
              </a:buClr>
              <a:buSzPts val="1600"/>
              <a:buFont typeface="Arial"/>
              <a:buChar char="●"/>
            </a:pPr>
            <a:r>
              <a:rPr lang="en" sz="1600">
                <a:solidFill>
                  <a:srgbClr val="000000"/>
                </a:solidFill>
                <a:latin typeface="Open Sans Light"/>
                <a:ea typeface="Open Sans Light"/>
                <a:cs typeface="Open Sans Light"/>
                <a:sym typeface="Open Sans Light"/>
              </a:rPr>
              <a:t>Handling Missing Data</a:t>
            </a:r>
            <a:endParaRPr sz="1600">
              <a:solidFill>
                <a:srgbClr val="000000"/>
              </a:solidFill>
              <a:latin typeface="Open Sans Light"/>
              <a:ea typeface="Open Sans Light"/>
              <a:cs typeface="Open Sans Light"/>
              <a:sym typeface="Open Sans Light"/>
            </a:endParaRPr>
          </a:p>
          <a:p>
            <a:pPr indent="-330200" lvl="0" marL="457200" rtl="0" algn="l">
              <a:lnSpc>
                <a:spcPct val="100000"/>
              </a:lnSpc>
              <a:spcBef>
                <a:spcPts val="0"/>
              </a:spcBef>
              <a:spcAft>
                <a:spcPts val="0"/>
              </a:spcAft>
              <a:buClr>
                <a:srgbClr val="000000"/>
              </a:buClr>
              <a:buSzPts val="1600"/>
              <a:buFont typeface="Arial"/>
              <a:buChar char="●"/>
            </a:pPr>
            <a:r>
              <a:rPr lang="en" sz="1600">
                <a:solidFill>
                  <a:srgbClr val="000000"/>
                </a:solidFill>
                <a:latin typeface="Open Sans Light"/>
                <a:ea typeface="Open Sans Light"/>
                <a:cs typeface="Open Sans Light"/>
                <a:sym typeface="Open Sans Light"/>
              </a:rPr>
              <a:t>Removing Duplicates</a:t>
            </a:r>
            <a:endParaRPr sz="1600">
              <a:solidFill>
                <a:srgbClr val="000000"/>
              </a:solidFill>
              <a:latin typeface="Open Sans Light"/>
              <a:ea typeface="Open Sans Light"/>
              <a:cs typeface="Open Sans Light"/>
              <a:sym typeface="Open Sans Light"/>
            </a:endParaRPr>
          </a:p>
          <a:p>
            <a:pPr indent="-330200" lvl="0" marL="457200" rtl="0" algn="l">
              <a:lnSpc>
                <a:spcPct val="100000"/>
              </a:lnSpc>
              <a:spcBef>
                <a:spcPts val="0"/>
              </a:spcBef>
              <a:spcAft>
                <a:spcPts val="0"/>
              </a:spcAft>
              <a:buClr>
                <a:srgbClr val="000000"/>
              </a:buClr>
              <a:buSzPts val="1600"/>
              <a:buFont typeface="Arial"/>
              <a:buChar char="●"/>
            </a:pPr>
            <a:r>
              <a:rPr lang="en" sz="1600">
                <a:solidFill>
                  <a:srgbClr val="000000"/>
                </a:solidFill>
                <a:latin typeface="Open Sans Light"/>
                <a:ea typeface="Open Sans Light"/>
                <a:cs typeface="Open Sans Light"/>
                <a:sym typeface="Open Sans Light"/>
              </a:rPr>
              <a:t>String Manipulation</a:t>
            </a:r>
            <a:endParaRPr sz="1600">
              <a:solidFill>
                <a:srgbClr val="000000"/>
              </a:solidFill>
              <a:latin typeface="Open Sans Light"/>
              <a:ea typeface="Open Sans Light"/>
              <a:cs typeface="Open Sans Light"/>
              <a:sym typeface="Open Sans Light"/>
            </a:endParaRPr>
          </a:p>
          <a:p>
            <a:pPr indent="-330200" lvl="0" marL="457200" rtl="0" algn="l">
              <a:lnSpc>
                <a:spcPct val="100000"/>
              </a:lnSpc>
              <a:spcBef>
                <a:spcPts val="0"/>
              </a:spcBef>
              <a:spcAft>
                <a:spcPts val="0"/>
              </a:spcAft>
              <a:buClr>
                <a:srgbClr val="000000"/>
              </a:buClr>
              <a:buSzPts val="1600"/>
              <a:buFont typeface="Arial"/>
              <a:buChar char="●"/>
            </a:pPr>
            <a:r>
              <a:rPr lang="en" sz="1600">
                <a:solidFill>
                  <a:srgbClr val="000000"/>
                </a:solidFill>
                <a:latin typeface="Open Sans Light"/>
                <a:ea typeface="Open Sans Light"/>
                <a:cs typeface="Open Sans Light"/>
                <a:sym typeface="Open Sans Light"/>
              </a:rPr>
              <a:t>Time Series Manipulation</a:t>
            </a:r>
            <a:endParaRPr sz="1600">
              <a:solidFill>
                <a:srgbClr val="000000"/>
              </a:solidFill>
              <a:latin typeface="Open Sans Light"/>
              <a:ea typeface="Open Sans Light"/>
              <a:cs typeface="Open Sans Light"/>
              <a:sym typeface="Open Sans Light"/>
            </a:endParaRPr>
          </a:p>
          <a:p>
            <a:pPr indent="0" lvl="0" marL="0" rtl="0" algn="l">
              <a:lnSpc>
                <a:spcPct val="100000"/>
              </a:lnSpc>
              <a:spcBef>
                <a:spcPts val="700"/>
              </a:spcBef>
              <a:spcAft>
                <a:spcPts val="700"/>
              </a:spcAft>
              <a:buSzPts val="1400"/>
              <a:buNone/>
            </a:pPr>
            <a:r>
              <a:t/>
            </a:r>
            <a:endParaRPr sz="1600">
              <a:solidFill>
                <a:srgbClr val="000000"/>
              </a:solidFill>
              <a:latin typeface="Open Sans Light"/>
              <a:ea typeface="Open Sans Light"/>
              <a:cs typeface="Open Sans Light"/>
              <a:sym typeface="Open Sans Light"/>
            </a:endParaRPr>
          </a:p>
        </p:txBody>
      </p:sp>
      <p:sp>
        <p:nvSpPr>
          <p:cNvPr id="498" name="Google Shape;498;p82"/>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3"/>
          <p:cNvSpPr txBox="1"/>
          <p:nvPr>
            <p:ph type="title"/>
          </p:nvPr>
        </p:nvSpPr>
        <p:spPr>
          <a:xfrm>
            <a:off x="311700" y="1209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Removing Irrelevant Values</a:t>
            </a:r>
            <a:endParaRPr/>
          </a:p>
        </p:txBody>
      </p:sp>
      <p:sp>
        <p:nvSpPr>
          <p:cNvPr id="504" name="Google Shape;504;p83"/>
          <p:cNvSpPr txBox="1"/>
          <p:nvPr>
            <p:ph idx="1" type="body"/>
          </p:nvPr>
        </p:nvSpPr>
        <p:spPr>
          <a:xfrm>
            <a:off x="409800" y="3664717"/>
            <a:ext cx="8324400" cy="1003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400"/>
              <a:buNone/>
            </a:pPr>
            <a:r>
              <a:rPr lang="en" sz="1400">
                <a:solidFill>
                  <a:srgbClr val="000000"/>
                </a:solidFill>
                <a:latin typeface="Open Sans Light"/>
                <a:ea typeface="Open Sans Light"/>
                <a:cs typeface="Open Sans Light"/>
                <a:sym typeface="Open Sans Light"/>
              </a:rPr>
              <a:t>Insight</a:t>
            </a:r>
            <a:endParaRPr sz="1400">
              <a:solidFill>
                <a:srgbClr val="000000"/>
              </a:solidFill>
              <a:latin typeface="Open Sans Light"/>
              <a:ea typeface="Open Sans Light"/>
              <a:cs typeface="Open Sans Light"/>
              <a:sym typeface="Open Sans Light"/>
            </a:endParaRPr>
          </a:p>
          <a:p>
            <a:pPr indent="-304800" lvl="0" marL="457200" rtl="0" algn="l">
              <a:lnSpc>
                <a:spcPct val="100000"/>
              </a:lnSpc>
              <a:spcBef>
                <a:spcPts val="600"/>
              </a:spcBef>
              <a:spcAft>
                <a:spcPts val="0"/>
              </a:spcAft>
              <a:buClr>
                <a:srgbClr val="000000"/>
              </a:buClr>
              <a:buSzPts val="1200"/>
              <a:buFont typeface="Arial"/>
              <a:buAutoNum type="arabicPeriod"/>
            </a:pPr>
            <a:r>
              <a:rPr lang="en" sz="1400">
                <a:solidFill>
                  <a:srgbClr val="000000"/>
                </a:solidFill>
                <a:latin typeface="Open Sans Light"/>
                <a:ea typeface="Open Sans Light"/>
                <a:cs typeface="Open Sans Light"/>
                <a:sym typeface="Open Sans Light"/>
              </a:rPr>
              <a:t>Columns user_id contains unique values 8277 from 158811 rows, so that there are several users making repeated transactions</a:t>
            </a:r>
            <a:endParaRPr sz="1400">
              <a:solidFill>
                <a:srgbClr val="000000"/>
              </a:solidFill>
              <a:latin typeface="Open Sans Light"/>
              <a:ea typeface="Open Sans Light"/>
              <a:cs typeface="Open Sans Light"/>
              <a:sym typeface="Open Sans Light"/>
            </a:endParaRPr>
          </a:p>
          <a:p>
            <a:pPr indent="-304800" lvl="0" marL="457200" rtl="0" algn="l">
              <a:lnSpc>
                <a:spcPct val="100000"/>
              </a:lnSpc>
              <a:spcBef>
                <a:spcPts val="0"/>
              </a:spcBef>
              <a:spcAft>
                <a:spcPts val="0"/>
              </a:spcAft>
              <a:buClr>
                <a:srgbClr val="000000"/>
              </a:buClr>
              <a:buSzPts val="1200"/>
              <a:buFont typeface="Arial"/>
              <a:buAutoNum type="arabicPeriod"/>
            </a:pPr>
            <a:r>
              <a:rPr lang="en" sz="1400">
                <a:solidFill>
                  <a:srgbClr val="000000"/>
                </a:solidFill>
                <a:latin typeface="Open Sans Light"/>
                <a:ea typeface="Open Sans Light"/>
                <a:cs typeface="Open Sans Light"/>
                <a:sym typeface="Open Sans Light"/>
              </a:rPr>
              <a:t>all columns consist of unique values ​​according to different contents without any fixed options, so they do not contain irrelevant values</a:t>
            </a:r>
            <a:endParaRPr sz="1400">
              <a:solidFill>
                <a:srgbClr val="000000"/>
              </a:solidFill>
              <a:latin typeface="Open Sans Light"/>
              <a:ea typeface="Open Sans Light"/>
              <a:cs typeface="Open Sans Light"/>
              <a:sym typeface="Open Sans Light"/>
            </a:endParaRPr>
          </a:p>
          <a:p>
            <a:pPr indent="0" lvl="0" marL="0" rtl="0" algn="l">
              <a:lnSpc>
                <a:spcPct val="95000"/>
              </a:lnSpc>
              <a:spcBef>
                <a:spcPts val="1200"/>
              </a:spcBef>
              <a:spcAft>
                <a:spcPts val="1200"/>
              </a:spcAft>
              <a:buSzPts val="275"/>
              <a:buNone/>
            </a:pPr>
            <a:r>
              <a:t/>
            </a:r>
            <a:endParaRPr sz="1400">
              <a:solidFill>
                <a:srgbClr val="000000"/>
              </a:solidFill>
              <a:latin typeface="Open Sans Light"/>
              <a:ea typeface="Open Sans Light"/>
              <a:cs typeface="Open Sans Light"/>
              <a:sym typeface="Open Sans Light"/>
            </a:endParaRPr>
          </a:p>
        </p:txBody>
      </p:sp>
      <p:pic>
        <p:nvPicPr>
          <p:cNvPr id="505" name="Google Shape;505;p83"/>
          <p:cNvPicPr preferRelativeResize="0"/>
          <p:nvPr/>
        </p:nvPicPr>
        <p:blipFill rotWithShape="1">
          <a:blip r:embed="rId3">
            <a:alphaModFix/>
          </a:blip>
          <a:srcRect b="0" l="0" r="0" t="0"/>
          <a:stretch/>
        </p:blipFill>
        <p:spPr>
          <a:xfrm>
            <a:off x="4637200" y="823425"/>
            <a:ext cx="3172490" cy="3098925"/>
          </a:xfrm>
          <a:prstGeom prst="rect">
            <a:avLst/>
          </a:prstGeom>
          <a:noFill/>
          <a:ln>
            <a:noFill/>
          </a:ln>
        </p:spPr>
      </p:pic>
      <p:pic>
        <p:nvPicPr>
          <p:cNvPr id="506" name="Google Shape;506;p83"/>
          <p:cNvPicPr preferRelativeResize="0"/>
          <p:nvPr/>
        </p:nvPicPr>
        <p:blipFill rotWithShape="1">
          <a:blip r:embed="rId4">
            <a:alphaModFix/>
          </a:blip>
          <a:srcRect b="0" l="0" r="0" t="0"/>
          <a:stretch/>
        </p:blipFill>
        <p:spPr>
          <a:xfrm>
            <a:off x="616490" y="823425"/>
            <a:ext cx="3705225" cy="2000250"/>
          </a:xfrm>
          <a:prstGeom prst="rect">
            <a:avLst/>
          </a:prstGeom>
          <a:noFill/>
          <a:ln>
            <a:noFill/>
          </a:ln>
        </p:spPr>
      </p:pic>
      <p:sp>
        <p:nvSpPr>
          <p:cNvPr id="507" name="Google Shape;507;p83"/>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4"/>
          <p:cNvSpPr txBox="1"/>
          <p:nvPr>
            <p:ph type="title"/>
          </p:nvPr>
        </p:nvSpPr>
        <p:spPr>
          <a:xfrm>
            <a:off x="311700" y="2944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Handling Missing Data</a:t>
            </a:r>
            <a:endParaRPr/>
          </a:p>
        </p:txBody>
      </p:sp>
      <p:sp>
        <p:nvSpPr>
          <p:cNvPr id="513" name="Google Shape;513;p84"/>
          <p:cNvSpPr txBox="1"/>
          <p:nvPr>
            <p:ph idx="1" type="body"/>
          </p:nvPr>
        </p:nvSpPr>
        <p:spPr>
          <a:xfrm>
            <a:off x="5191950" y="1019550"/>
            <a:ext cx="3714600" cy="3385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SzPts val="1400"/>
              <a:buNone/>
            </a:pPr>
            <a:r>
              <a:rPr lang="en" sz="1400">
                <a:solidFill>
                  <a:srgbClr val="000000"/>
                </a:solidFill>
                <a:latin typeface="Open Sans Light"/>
                <a:ea typeface="Open Sans Light"/>
                <a:cs typeface="Open Sans Light"/>
                <a:sym typeface="Open Sans Light"/>
              </a:rPr>
              <a:t>Insight</a:t>
            </a:r>
            <a:endParaRPr/>
          </a:p>
          <a:p>
            <a:pPr indent="-323850" lvl="0" marL="457200" rtl="0" algn="l">
              <a:lnSpc>
                <a:spcPct val="135714"/>
              </a:lnSpc>
              <a:spcBef>
                <a:spcPts val="0"/>
              </a:spcBef>
              <a:spcAft>
                <a:spcPts val="0"/>
              </a:spcAft>
              <a:buClr>
                <a:srgbClr val="000000"/>
              </a:buClr>
              <a:buSzPts val="1500"/>
              <a:buFont typeface="Arial"/>
              <a:buAutoNum type="arabicPeriod"/>
            </a:pPr>
            <a:r>
              <a:rPr lang="en" sz="1400">
                <a:solidFill>
                  <a:srgbClr val="000000"/>
                </a:solidFill>
                <a:latin typeface="Open Sans Light"/>
                <a:ea typeface="Open Sans Light"/>
                <a:cs typeface="Open Sans Light"/>
                <a:sym typeface="Open Sans Light"/>
              </a:rPr>
              <a:t>Total rows of the dataset is 158811</a:t>
            </a:r>
            <a:endParaRPr/>
          </a:p>
          <a:p>
            <a:pPr indent="-323850" lvl="0" marL="457200" rtl="0" algn="l">
              <a:lnSpc>
                <a:spcPct val="135714"/>
              </a:lnSpc>
              <a:spcBef>
                <a:spcPts val="0"/>
              </a:spcBef>
              <a:spcAft>
                <a:spcPts val="0"/>
              </a:spcAft>
              <a:buClr>
                <a:srgbClr val="000000"/>
              </a:buClr>
              <a:buSzPts val="1500"/>
              <a:buFont typeface="Arial"/>
              <a:buAutoNum type="arabicPeriod"/>
            </a:pPr>
            <a:r>
              <a:rPr lang="en" sz="1400">
                <a:solidFill>
                  <a:srgbClr val="000000"/>
                </a:solidFill>
                <a:latin typeface="Open Sans Light"/>
                <a:ea typeface="Open Sans Light"/>
                <a:cs typeface="Open Sans Light"/>
                <a:sym typeface="Open Sans Light"/>
              </a:rPr>
              <a:t>There are many of columns have missing values, but it still make sense because there are many users that do not make the transaction</a:t>
            </a:r>
            <a:endParaRPr/>
          </a:p>
          <a:p>
            <a:pPr indent="0" lvl="0" marL="0" rtl="0" algn="l">
              <a:lnSpc>
                <a:spcPct val="95000"/>
              </a:lnSpc>
              <a:spcBef>
                <a:spcPts val="0"/>
              </a:spcBef>
              <a:spcAft>
                <a:spcPts val="1200"/>
              </a:spcAft>
              <a:buSzPts val="275"/>
              <a:buNone/>
            </a:pPr>
            <a:r>
              <a:t/>
            </a:r>
            <a:endParaRPr sz="1400">
              <a:solidFill>
                <a:srgbClr val="000000"/>
              </a:solidFill>
              <a:latin typeface="Open Sans Light"/>
              <a:ea typeface="Open Sans Light"/>
              <a:cs typeface="Open Sans Light"/>
              <a:sym typeface="Open Sans Light"/>
            </a:endParaRPr>
          </a:p>
        </p:txBody>
      </p:sp>
      <p:pic>
        <p:nvPicPr>
          <p:cNvPr id="514" name="Google Shape;514;p84"/>
          <p:cNvPicPr preferRelativeResize="0"/>
          <p:nvPr/>
        </p:nvPicPr>
        <p:blipFill rotWithShape="1">
          <a:blip r:embed="rId3">
            <a:alphaModFix/>
          </a:blip>
          <a:srcRect b="0" l="0" r="0" t="0"/>
          <a:stretch/>
        </p:blipFill>
        <p:spPr>
          <a:xfrm>
            <a:off x="474625" y="867150"/>
            <a:ext cx="4436306" cy="3971551"/>
          </a:xfrm>
          <a:prstGeom prst="rect">
            <a:avLst/>
          </a:prstGeom>
          <a:noFill/>
          <a:ln>
            <a:noFill/>
          </a:ln>
        </p:spPr>
      </p:pic>
      <p:sp>
        <p:nvSpPr>
          <p:cNvPr id="515" name="Google Shape;515;p84"/>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5"/>
          <p:cNvSpPr txBox="1"/>
          <p:nvPr>
            <p:ph type="title"/>
          </p:nvPr>
        </p:nvSpPr>
        <p:spPr>
          <a:xfrm>
            <a:off x="311700" y="1581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Handling Missing Data</a:t>
            </a:r>
            <a:endParaRPr/>
          </a:p>
        </p:txBody>
      </p:sp>
      <p:sp>
        <p:nvSpPr>
          <p:cNvPr id="521" name="Google Shape;521;p85"/>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pic>
        <p:nvPicPr>
          <p:cNvPr id="522" name="Google Shape;522;p85"/>
          <p:cNvPicPr preferRelativeResize="0"/>
          <p:nvPr/>
        </p:nvPicPr>
        <p:blipFill rotWithShape="1">
          <a:blip r:embed="rId3">
            <a:alphaModFix/>
          </a:blip>
          <a:srcRect b="0" l="0" r="0" t="0"/>
          <a:stretch/>
        </p:blipFill>
        <p:spPr>
          <a:xfrm>
            <a:off x="225778" y="730800"/>
            <a:ext cx="8692444" cy="418555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6"/>
          <p:cNvSpPr txBox="1"/>
          <p:nvPr>
            <p:ph type="title"/>
          </p:nvPr>
        </p:nvSpPr>
        <p:spPr>
          <a:xfrm>
            <a:off x="473050" y="31608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Handling Missing Data</a:t>
            </a:r>
            <a:endParaRPr/>
          </a:p>
        </p:txBody>
      </p:sp>
      <p:sp>
        <p:nvSpPr>
          <p:cNvPr id="528" name="Google Shape;528;p86"/>
          <p:cNvSpPr txBox="1"/>
          <p:nvPr>
            <p:ph idx="1" type="body"/>
          </p:nvPr>
        </p:nvSpPr>
        <p:spPr>
          <a:xfrm>
            <a:off x="4733350" y="1106300"/>
            <a:ext cx="3714600" cy="3385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400"/>
              <a:buNone/>
            </a:pPr>
            <a:r>
              <a:rPr lang="en" sz="1400">
                <a:solidFill>
                  <a:srgbClr val="000000"/>
                </a:solidFill>
                <a:latin typeface="Open Sans Light"/>
                <a:ea typeface="Open Sans Light"/>
                <a:cs typeface="Open Sans Light"/>
                <a:sym typeface="Open Sans Light"/>
              </a:rPr>
              <a:t>Insight</a:t>
            </a:r>
            <a:endParaRPr sz="1400">
              <a:solidFill>
                <a:srgbClr val="000000"/>
              </a:solidFill>
              <a:latin typeface="Open Sans Light"/>
              <a:ea typeface="Open Sans Light"/>
              <a:cs typeface="Open Sans Light"/>
              <a:sym typeface="Open Sans Light"/>
            </a:endParaRPr>
          </a:p>
          <a:p>
            <a:pPr indent="-317500" lvl="0" marL="457200" rtl="0" algn="l">
              <a:lnSpc>
                <a:spcPct val="100000"/>
              </a:lnSpc>
              <a:spcBef>
                <a:spcPts val="600"/>
              </a:spcBef>
              <a:spcAft>
                <a:spcPts val="0"/>
              </a:spcAft>
              <a:buClr>
                <a:srgbClr val="000000"/>
              </a:buClr>
              <a:buSzPts val="1400"/>
              <a:buFont typeface="Arial"/>
              <a:buAutoNum type="arabicPeriod"/>
            </a:pPr>
            <a:r>
              <a:rPr lang="en" sz="1400">
                <a:solidFill>
                  <a:srgbClr val="000000"/>
                </a:solidFill>
                <a:latin typeface="Open Sans Light"/>
                <a:ea typeface="Open Sans Light"/>
                <a:cs typeface="Open Sans Light"/>
                <a:sym typeface="Open Sans Light"/>
              </a:rPr>
              <a:t>The data with total transaction of buy, sell and invested equal to 0 is 30760 rows that shown there are no transaction made</a:t>
            </a:r>
            <a:endParaRPr sz="1400">
              <a:solidFill>
                <a:srgbClr val="000000"/>
              </a:solidFill>
              <a:latin typeface="Open Sans Light"/>
              <a:ea typeface="Open Sans Light"/>
              <a:cs typeface="Open Sans Light"/>
              <a:sym typeface="Open Sans Light"/>
            </a:endParaRPr>
          </a:p>
          <a:p>
            <a:pPr indent="-317500" lvl="0" marL="457200" rtl="0" algn="l">
              <a:lnSpc>
                <a:spcPct val="100000"/>
              </a:lnSpc>
              <a:spcBef>
                <a:spcPts val="0"/>
              </a:spcBef>
              <a:spcAft>
                <a:spcPts val="0"/>
              </a:spcAft>
              <a:buClr>
                <a:srgbClr val="000000"/>
              </a:buClr>
              <a:buSzPts val="1400"/>
              <a:buFont typeface="Arial"/>
              <a:buAutoNum type="arabicPeriod"/>
            </a:pPr>
            <a:r>
              <a:rPr lang="en" sz="1400">
                <a:solidFill>
                  <a:srgbClr val="000000"/>
                </a:solidFill>
                <a:latin typeface="Open Sans Light"/>
                <a:ea typeface="Open Sans Light"/>
                <a:cs typeface="Open Sans Light"/>
                <a:sym typeface="Open Sans Light"/>
              </a:rPr>
              <a:t>Missing data only exist at transaction columns, it still make sense due to no transaction made</a:t>
            </a:r>
            <a:endParaRPr/>
          </a:p>
          <a:p>
            <a:pPr indent="-317500" lvl="0" marL="457200" rtl="0" algn="l">
              <a:lnSpc>
                <a:spcPct val="100000"/>
              </a:lnSpc>
              <a:spcBef>
                <a:spcPts val="0"/>
              </a:spcBef>
              <a:spcAft>
                <a:spcPts val="0"/>
              </a:spcAft>
              <a:buClr>
                <a:srgbClr val="000000"/>
              </a:buClr>
              <a:buSzPts val="1400"/>
              <a:buFont typeface="Arial"/>
              <a:buAutoNum type="arabicPeriod"/>
            </a:pPr>
            <a:r>
              <a:rPr lang="en" sz="1300">
                <a:solidFill>
                  <a:srgbClr val="000000"/>
                </a:solidFill>
                <a:latin typeface="Open Sans Light"/>
                <a:ea typeface="Open Sans Light"/>
                <a:cs typeface="Open Sans Light"/>
                <a:sym typeface="Open Sans Light"/>
              </a:rPr>
              <a:t>Leave the missing data as is condition for next deep analysis</a:t>
            </a:r>
            <a:endParaRPr/>
          </a:p>
        </p:txBody>
      </p:sp>
      <p:sp>
        <p:nvSpPr>
          <p:cNvPr id="529" name="Google Shape;529;p86"/>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pic>
        <p:nvPicPr>
          <p:cNvPr id="530" name="Google Shape;530;p86"/>
          <p:cNvPicPr preferRelativeResize="0"/>
          <p:nvPr/>
        </p:nvPicPr>
        <p:blipFill rotWithShape="1">
          <a:blip r:embed="rId3">
            <a:alphaModFix/>
          </a:blip>
          <a:srcRect b="0" l="0" r="0" t="0"/>
          <a:stretch/>
        </p:blipFill>
        <p:spPr>
          <a:xfrm>
            <a:off x="549958" y="1059028"/>
            <a:ext cx="3637692" cy="34330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60"/>
          <p:cNvSpPr txBox="1"/>
          <p:nvPr>
            <p:ph type="title"/>
          </p:nvPr>
        </p:nvSpPr>
        <p:spPr>
          <a:xfrm>
            <a:off x="2466450" y="2285400"/>
            <a:ext cx="42111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600"/>
              <a:t>Business Overview</a:t>
            </a:r>
            <a:endParaRPr sz="3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7"/>
          <p:cNvSpPr txBox="1"/>
          <p:nvPr>
            <p:ph type="title"/>
          </p:nvPr>
        </p:nvSpPr>
        <p:spPr>
          <a:xfrm>
            <a:off x="311700" y="186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Removing Duplicates</a:t>
            </a:r>
            <a:endParaRPr/>
          </a:p>
        </p:txBody>
      </p:sp>
      <p:sp>
        <p:nvSpPr>
          <p:cNvPr id="536" name="Google Shape;536;p87"/>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pic>
        <p:nvPicPr>
          <p:cNvPr id="537" name="Google Shape;537;p87"/>
          <p:cNvPicPr preferRelativeResize="0"/>
          <p:nvPr/>
        </p:nvPicPr>
        <p:blipFill rotWithShape="1">
          <a:blip r:embed="rId3">
            <a:alphaModFix/>
          </a:blip>
          <a:srcRect b="0" l="0" r="0" t="0"/>
          <a:stretch/>
        </p:blipFill>
        <p:spPr>
          <a:xfrm>
            <a:off x="155850" y="759275"/>
            <a:ext cx="8832300" cy="2214488"/>
          </a:xfrm>
          <a:prstGeom prst="rect">
            <a:avLst/>
          </a:prstGeom>
          <a:noFill/>
          <a:ln>
            <a:noFill/>
          </a:ln>
        </p:spPr>
      </p:pic>
      <p:pic>
        <p:nvPicPr>
          <p:cNvPr id="538" name="Google Shape;538;p87"/>
          <p:cNvPicPr preferRelativeResize="0"/>
          <p:nvPr/>
        </p:nvPicPr>
        <p:blipFill rotWithShape="1">
          <a:blip r:embed="rId4">
            <a:alphaModFix/>
          </a:blip>
          <a:srcRect b="0" l="0" r="0" t="0"/>
          <a:stretch/>
        </p:blipFill>
        <p:spPr>
          <a:xfrm>
            <a:off x="155851" y="2975596"/>
            <a:ext cx="8832300" cy="1016939"/>
          </a:xfrm>
          <a:prstGeom prst="rect">
            <a:avLst/>
          </a:prstGeom>
          <a:noFill/>
          <a:ln>
            <a:noFill/>
          </a:ln>
        </p:spPr>
      </p:pic>
      <p:sp>
        <p:nvSpPr>
          <p:cNvPr id="539" name="Google Shape;539;p87"/>
          <p:cNvSpPr txBox="1"/>
          <p:nvPr>
            <p:ph idx="1" type="body"/>
          </p:nvPr>
        </p:nvSpPr>
        <p:spPr>
          <a:xfrm>
            <a:off x="155850" y="3870189"/>
            <a:ext cx="8832300" cy="146545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400"/>
              <a:buNone/>
            </a:pPr>
            <a:r>
              <a:rPr lang="en" sz="1400">
                <a:solidFill>
                  <a:srgbClr val="000000"/>
                </a:solidFill>
                <a:latin typeface="Open Sans Light"/>
                <a:ea typeface="Open Sans Light"/>
                <a:cs typeface="Open Sans Light"/>
                <a:sym typeface="Open Sans Light"/>
              </a:rPr>
              <a:t>Insight</a:t>
            </a:r>
            <a:endParaRPr/>
          </a:p>
          <a:p>
            <a:pPr indent="-317500" lvl="0" marL="457200" rtl="0" algn="l">
              <a:lnSpc>
                <a:spcPct val="100000"/>
              </a:lnSpc>
              <a:spcBef>
                <a:spcPts val="600"/>
              </a:spcBef>
              <a:spcAft>
                <a:spcPts val="0"/>
              </a:spcAft>
              <a:buClr>
                <a:srgbClr val="000000"/>
              </a:buClr>
              <a:buSzPts val="1400"/>
              <a:buFont typeface="Arial"/>
              <a:buAutoNum type="arabicPeriod"/>
            </a:pPr>
            <a:r>
              <a:rPr lang="en" sz="1400">
                <a:solidFill>
                  <a:srgbClr val="000000"/>
                </a:solidFill>
                <a:latin typeface="Open Sans Light"/>
                <a:ea typeface="Open Sans Light"/>
                <a:cs typeface="Open Sans Light"/>
                <a:sym typeface="Open Sans Light"/>
              </a:rPr>
              <a:t>All columns of user_id are normal to have duplicate data because they are daily transactions which are done by user id periodically</a:t>
            </a:r>
            <a:endParaRPr/>
          </a:p>
          <a:p>
            <a:pPr indent="-317500" lvl="0" marL="457200" rtl="0" algn="l">
              <a:lnSpc>
                <a:spcPct val="100000"/>
              </a:lnSpc>
              <a:spcBef>
                <a:spcPts val="0"/>
              </a:spcBef>
              <a:spcAft>
                <a:spcPts val="0"/>
              </a:spcAft>
              <a:buClr>
                <a:srgbClr val="000000"/>
              </a:buClr>
              <a:buSzPts val="1400"/>
              <a:buFont typeface="Arial"/>
              <a:buAutoNum type="arabicPeriod"/>
            </a:pPr>
            <a:r>
              <a:rPr lang="en" sz="1400">
                <a:solidFill>
                  <a:srgbClr val="000000"/>
                </a:solidFill>
                <a:latin typeface="Open Sans Light"/>
                <a:ea typeface="Open Sans Light"/>
                <a:cs typeface="Open Sans Light"/>
                <a:sym typeface="Open Sans Light"/>
              </a:rPr>
              <a:t>Overall data do not have duplicate data</a:t>
            </a:r>
            <a:endParaRPr/>
          </a:p>
          <a:p>
            <a:pPr indent="0" lvl="0" marL="0" rtl="0" algn="l">
              <a:lnSpc>
                <a:spcPct val="95000"/>
              </a:lnSpc>
              <a:spcBef>
                <a:spcPts val="1200"/>
              </a:spcBef>
              <a:spcAft>
                <a:spcPts val="1200"/>
              </a:spcAft>
              <a:buSzPts val="275"/>
              <a:buNone/>
            </a:pPr>
            <a:r>
              <a:t/>
            </a:r>
            <a:endParaRPr sz="1400">
              <a:solidFill>
                <a:srgbClr val="000000"/>
              </a:solidFill>
              <a:latin typeface="Open Sans Light"/>
              <a:ea typeface="Open Sans Light"/>
              <a:cs typeface="Open Sans Light"/>
              <a:sym typeface="Open Sans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8"/>
          <p:cNvSpPr txBox="1"/>
          <p:nvPr>
            <p:ph type="title"/>
          </p:nvPr>
        </p:nvSpPr>
        <p:spPr>
          <a:xfrm>
            <a:off x="311700" y="2324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String Manipulation</a:t>
            </a:r>
            <a:endParaRPr/>
          </a:p>
        </p:txBody>
      </p:sp>
      <p:sp>
        <p:nvSpPr>
          <p:cNvPr id="545" name="Google Shape;545;p88"/>
          <p:cNvSpPr txBox="1"/>
          <p:nvPr>
            <p:ph idx="1" type="body"/>
          </p:nvPr>
        </p:nvSpPr>
        <p:spPr>
          <a:xfrm>
            <a:off x="4921956" y="704652"/>
            <a:ext cx="2932500" cy="33858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SzPts val="1400"/>
              <a:buNone/>
            </a:pPr>
            <a:r>
              <a:rPr lang="en" sz="1400">
                <a:solidFill>
                  <a:srgbClr val="000000"/>
                </a:solidFill>
                <a:latin typeface="Open Sans Light"/>
                <a:ea typeface="Open Sans Light"/>
                <a:cs typeface="Open Sans Light"/>
                <a:sym typeface="Open Sans Light"/>
              </a:rPr>
              <a:t>Insight</a:t>
            </a:r>
            <a:endParaRPr sz="1400">
              <a:solidFill>
                <a:srgbClr val="000000"/>
              </a:solidFill>
              <a:latin typeface="Open Sans Light"/>
              <a:ea typeface="Open Sans Light"/>
              <a:cs typeface="Open Sans Light"/>
              <a:sym typeface="Open Sans Light"/>
            </a:endParaRPr>
          </a:p>
          <a:p>
            <a:pPr indent="-330200" lvl="0" marL="457200" rtl="0" algn="l">
              <a:lnSpc>
                <a:spcPct val="135714"/>
              </a:lnSpc>
              <a:spcBef>
                <a:spcPts val="0"/>
              </a:spcBef>
              <a:spcAft>
                <a:spcPts val="0"/>
              </a:spcAft>
              <a:buClr>
                <a:srgbClr val="000000"/>
              </a:buClr>
              <a:buSzPts val="1600"/>
              <a:buFont typeface="Arial"/>
              <a:buAutoNum type="arabicPeriod"/>
            </a:pPr>
            <a:r>
              <a:rPr lang="en" sz="1400">
                <a:solidFill>
                  <a:srgbClr val="000000"/>
                </a:solidFill>
                <a:latin typeface="Open Sans Light"/>
                <a:ea typeface="Open Sans Light"/>
                <a:cs typeface="Open Sans Light"/>
                <a:sym typeface="Open Sans Light"/>
              </a:rPr>
              <a:t>From all columns only user_id that should be string data type based on its value that no need to do the mathematical analytics</a:t>
            </a:r>
            <a:endParaRPr sz="1400">
              <a:solidFill>
                <a:srgbClr val="000000"/>
              </a:solidFill>
              <a:latin typeface="Open Sans Light"/>
              <a:ea typeface="Open Sans Light"/>
              <a:cs typeface="Open Sans Light"/>
              <a:sym typeface="Open Sans Light"/>
            </a:endParaRPr>
          </a:p>
          <a:p>
            <a:pPr indent="-330200" lvl="0" marL="457200" rtl="0" algn="l">
              <a:lnSpc>
                <a:spcPct val="135714"/>
              </a:lnSpc>
              <a:spcBef>
                <a:spcPts val="0"/>
              </a:spcBef>
              <a:spcAft>
                <a:spcPts val="0"/>
              </a:spcAft>
              <a:buClr>
                <a:srgbClr val="000000"/>
              </a:buClr>
              <a:buSzPts val="1600"/>
              <a:buFont typeface="Arial"/>
              <a:buAutoNum type="arabicPeriod"/>
            </a:pPr>
            <a:r>
              <a:rPr lang="en" sz="1400">
                <a:solidFill>
                  <a:srgbClr val="000000"/>
                </a:solidFill>
                <a:latin typeface="Open Sans Light"/>
                <a:ea typeface="Open Sans Light"/>
                <a:cs typeface="Open Sans Light"/>
                <a:sym typeface="Open Sans Light"/>
              </a:rPr>
              <a:t>user_id columns has been converted from integer to string due to it does not include mathematical calculations</a:t>
            </a:r>
            <a:endParaRPr sz="1400">
              <a:solidFill>
                <a:srgbClr val="000000"/>
              </a:solidFill>
              <a:latin typeface="Open Sans Light"/>
              <a:ea typeface="Open Sans Light"/>
              <a:cs typeface="Open Sans Light"/>
              <a:sym typeface="Open Sans Light"/>
            </a:endParaRPr>
          </a:p>
          <a:p>
            <a:pPr indent="0" lvl="0" marL="0" rtl="0" algn="l">
              <a:lnSpc>
                <a:spcPct val="95000"/>
              </a:lnSpc>
              <a:spcBef>
                <a:spcPts val="0"/>
              </a:spcBef>
              <a:spcAft>
                <a:spcPts val="1200"/>
              </a:spcAft>
              <a:buSzPts val="275"/>
              <a:buNone/>
            </a:pPr>
            <a:r>
              <a:t/>
            </a:r>
            <a:endParaRPr sz="1400">
              <a:solidFill>
                <a:srgbClr val="000000"/>
              </a:solidFill>
              <a:latin typeface="Open Sans Light"/>
              <a:ea typeface="Open Sans Light"/>
              <a:cs typeface="Open Sans Light"/>
              <a:sym typeface="Open Sans Light"/>
            </a:endParaRPr>
          </a:p>
        </p:txBody>
      </p:sp>
      <p:sp>
        <p:nvSpPr>
          <p:cNvPr id="546" name="Google Shape;546;p88"/>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pic>
        <p:nvPicPr>
          <p:cNvPr id="547" name="Google Shape;547;p88"/>
          <p:cNvPicPr preferRelativeResize="0"/>
          <p:nvPr/>
        </p:nvPicPr>
        <p:blipFill rotWithShape="1">
          <a:blip r:embed="rId3">
            <a:alphaModFix/>
          </a:blip>
          <a:srcRect b="0" l="0" r="0" t="0"/>
          <a:stretch/>
        </p:blipFill>
        <p:spPr>
          <a:xfrm>
            <a:off x="699664" y="805175"/>
            <a:ext cx="3605692" cy="3186609"/>
          </a:xfrm>
          <a:prstGeom prst="rect">
            <a:avLst/>
          </a:prstGeom>
          <a:noFill/>
          <a:ln>
            <a:noFill/>
          </a:ln>
        </p:spPr>
      </p:pic>
      <p:pic>
        <p:nvPicPr>
          <p:cNvPr id="548" name="Google Shape;548;p88"/>
          <p:cNvPicPr preferRelativeResize="0"/>
          <p:nvPr/>
        </p:nvPicPr>
        <p:blipFill rotWithShape="1">
          <a:blip r:embed="rId4">
            <a:alphaModFix/>
          </a:blip>
          <a:srcRect b="0" l="0" r="0" t="0"/>
          <a:stretch/>
        </p:blipFill>
        <p:spPr>
          <a:xfrm>
            <a:off x="699664" y="4090452"/>
            <a:ext cx="5468113" cy="75258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89"/>
          <p:cNvSpPr txBox="1"/>
          <p:nvPr>
            <p:ph type="title"/>
          </p:nvPr>
        </p:nvSpPr>
        <p:spPr>
          <a:xfrm>
            <a:off x="311700" y="2324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Time Series Manipulation</a:t>
            </a:r>
            <a:endParaRPr/>
          </a:p>
        </p:txBody>
      </p:sp>
      <p:sp>
        <p:nvSpPr>
          <p:cNvPr id="554" name="Google Shape;554;p89"/>
          <p:cNvSpPr txBox="1"/>
          <p:nvPr>
            <p:ph idx="1" type="body"/>
          </p:nvPr>
        </p:nvSpPr>
        <p:spPr>
          <a:xfrm>
            <a:off x="373359" y="2715204"/>
            <a:ext cx="3791100" cy="181164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SzPts val="1400"/>
              <a:buNone/>
            </a:pPr>
            <a:r>
              <a:rPr lang="en" sz="1350">
                <a:solidFill>
                  <a:srgbClr val="000000"/>
                </a:solidFill>
                <a:latin typeface="Open Sans Light"/>
                <a:ea typeface="Open Sans Light"/>
                <a:cs typeface="Open Sans Light"/>
                <a:sym typeface="Open Sans Light"/>
              </a:rPr>
              <a:t>Insight</a:t>
            </a:r>
            <a:endParaRPr sz="1350">
              <a:solidFill>
                <a:srgbClr val="000000"/>
              </a:solidFill>
              <a:latin typeface="Open Sans Light"/>
              <a:ea typeface="Open Sans Light"/>
              <a:cs typeface="Open Sans Light"/>
              <a:sym typeface="Open Sans Light"/>
            </a:endParaRPr>
          </a:p>
          <a:p>
            <a:pPr indent="-336550" lvl="0" marL="457200" rtl="0" algn="l">
              <a:lnSpc>
                <a:spcPct val="135714"/>
              </a:lnSpc>
              <a:spcBef>
                <a:spcPts val="0"/>
              </a:spcBef>
              <a:spcAft>
                <a:spcPts val="0"/>
              </a:spcAft>
              <a:buClr>
                <a:srgbClr val="000000"/>
              </a:buClr>
              <a:buSzPts val="1700"/>
              <a:buFont typeface="Arial"/>
              <a:buAutoNum type="arabicPeriod"/>
            </a:pPr>
            <a:r>
              <a:rPr lang="en" sz="1300">
                <a:solidFill>
                  <a:srgbClr val="000000"/>
                </a:solidFill>
                <a:latin typeface="Open Sans Light"/>
                <a:ea typeface="Open Sans Light"/>
                <a:cs typeface="Open Sans Light"/>
                <a:sym typeface="Open Sans Light"/>
              </a:rPr>
              <a:t>Only columns date that contains date values</a:t>
            </a:r>
            <a:endParaRPr sz="1350">
              <a:solidFill>
                <a:srgbClr val="000000"/>
              </a:solidFill>
              <a:latin typeface="Open Sans Light"/>
              <a:ea typeface="Open Sans Light"/>
              <a:cs typeface="Open Sans Light"/>
              <a:sym typeface="Open Sans Light"/>
            </a:endParaRPr>
          </a:p>
          <a:p>
            <a:pPr indent="-311150" lvl="0" marL="457200" rtl="0" algn="l">
              <a:lnSpc>
                <a:spcPct val="100000"/>
              </a:lnSpc>
              <a:spcBef>
                <a:spcPts val="0"/>
              </a:spcBef>
              <a:spcAft>
                <a:spcPts val="0"/>
              </a:spcAft>
              <a:buClr>
                <a:srgbClr val="000000"/>
              </a:buClr>
              <a:buSzPts val="1300"/>
              <a:buFont typeface="Arial"/>
              <a:buAutoNum type="arabicPeriod"/>
            </a:pPr>
            <a:r>
              <a:rPr lang="en" sz="1300">
                <a:solidFill>
                  <a:srgbClr val="000000"/>
                </a:solidFill>
                <a:latin typeface="Open Sans Light"/>
                <a:ea typeface="Open Sans Light"/>
                <a:cs typeface="Open Sans Light"/>
                <a:sym typeface="Open Sans Light"/>
              </a:rPr>
              <a:t>date columns has been converted from string to date time due to this column contains times data</a:t>
            </a:r>
            <a:endParaRPr sz="1300">
              <a:solidFill>
                <a:srgbClr val="000000"/>
              </a:solidFill>
              <a:latin typeface="Open Sans Light"/>
              <a:ea typeface="Open Sans Light"/>
              <a:cs typeface="Open Sans Light"/>
              <a:sym typeface="Open Sans Light"/>
            </a:endParaRPr>
          </a:p>
        </p:txBody>
      </p:sp>
      <p:pic>
        <p:nvPicPr>
          <p:cNvPr id="555" name="Google Shape;555;p89"/>
          <p:cNvPicPr preferRelativeResize="0"/>
          <p:nvPr/>
        </p:nvPicPr>
        <p:blipFill rotWithShape="1">
          <a:blip r:embed="rId3">
            <a:alphaModFix/>
          </a:blip>
          <a:srcRect b="0" l="0" r="0" t="0"/>
          <a:stretch/>
        </p:blipFill>
        <p:spPr>
          <a:xfrm>
            <a:off x="336960" y="805175"/>
            <a:ext cx="3790950" cy="1724025"/>
          </a:xfrm>
          <a:prstGeom prst="rect">
            <a:avLst/>
          </a:prstGeom>
          <a:noFill/>
          <a:ln>
            <a:noFill/>
          </a:ln>
        </p:spPr>
      </p:pic>
      <p:sp>
        <p:nvSpPr>
          <p:cNvPr id="556" name="Google Shape;556;p89"/>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pic>
        <p:nvPicPr>
          <p:cNvPr id="557" name="Google Shape;557;p89"/>
          <p:cNvPicPr preferRelativeResize="0"/>
          <p:nvPr/>
        </p:nvPicPr>
        <p:blipFill rotWithShape="1">
          <a:blip r:embed="rId4">
            <a:alphaModFix/>
          </a:blip>
          <a:srcRect b="0" l="0" r="0" t="0"/>
          <a:stretch/>
        </p:blipFill>
        <p:spPr>
          <a:xfrm>
            <a:off x="4164459" y="805175"/>
            <a:ext cx="4725059" cy="382005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90"/>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Join The Dataset</a:t>
            </a:r>
            <a:endParaRPr/>
          </a:p>
        </p:txBody>
      </p:sp>
      <p:sp>
        <p:nvSpPr>
          <p:cNvPr id="563" name="Google Shape;563;p90"/>
          <p:cNvSpPr txBox="1"/>
          <p:nvPr>
            <p:ph idx="1" type="body"/>
          </p:nvPr>
        </p:nvSpPr>
        <p:spPr>
          <a:xfrm>
            <a:off x="311700" y="1000075"/>
            <a:ext cx="8520600" cy="396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1400"/>
              <a:buNone/>
            </a:pPr>
            <a:r>
              <a:rPr lang="en" sz="1400"/>
              <a:t>Check sample values of dataset</a:t>
            </a:r>
            <a:endParaRPr sz="1400"/>
          </a:p>
        </p:txBody>
      </p:sp>
      <p:pic>
        <p:nvPicPr>
          <p:cNvPr id="564" name="Google Shape;564;p90"/>
          <p:cNvPicPr preferRelativeResize="0"/>
          <p:nvPr/>
        </p:nvPicPr>
        <p:blipFill rotWithShape="1">
          <a:blip r:embed="rId3">
            <a:alphaModFix/>
          </a:blip>
          <a:srcRect b="0" l="0" r="0" t="0"/>
          <a:stretch/>
        </p:blipFill>
        <p:spPr>
          <a:xfrm>
            <a:off x="152400" y="1491075"/>
            <a:ext cx="8839200" cy="3236770"/>
          </a:xfrm>
          <a:prstGeom prst="rect">
            <a:avLst/>
          </a:prstGeom>
          <a:noFill/>
          <a:ln>
            <a:noFill/>
          </a:ln>
        </p:spPr>
      </p:pic>
      <p:sp>
        <p:nvSpPr>
          <p:cNvPr id="565" name="Google Shape;565;p90"/>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1"/>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Join The Dataset</a:t>
            </a:r>
            <a:endParaRPr/>
          </a:p>
        </p:txBody>
      </p:sp>
      <p:sp>
        <p:nvSpPr>
          <p:cNvPr id="571" name="Google Shape;571;p91"/>
          <p:cNvSpPr txBox="1"/>
          <p:nvPr>
            <p:ph idx="1" type="body"/>
          </p:nvPr>
        </p:nvSpPr>
        <p:spPr>
          <a:xfrm>
            <a:off x="464100" y="695275"/>
            <a:ext cx="7331700" cy="471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1400"/>
              <a:buNone/>
            </a:pPr>
            <a:r>
              <a:rPr lang="en" sz="1400"/>
              <a:t>Do inner join of dataset</a:t>
            </a:r>
            <a:endParaRPr sz="1400"/>
          </a:p>
        </p:txBody>
      </p:sp>
      <p:pic>
        <p:nvPicPr>
          <p:cNvPr id="572" name="Google Shape;572;p91"/>
          <p:cNvPicPr preferRelativeResize="0"/>
          <p:nvPr/>
        </p:nvPicPr>
        <p:blipFill rotWithShape="1">
          <a:blip r:embed="rId3">
            <a:alphaModFix/>
          </a:blip>
          <a:srcRect b="0" l="0" r="0" t="0"/>
          <a:stretch/>
        </p:blipFill>
        <p:spPr>
          <a:xfrm>
            <a:off x="536600" y="1090075"/>
            <a:ext cx="7259199" cy="3848500"/>
          </a:xfrm>
          <a:prstGeom prst="rect">
            <a:avLst/>
          </a:prstGeom>
          <a:noFill/>
          <a:ln>
            <a:noFill/>
          </a:ln>
        </p:spPr>
      </p:pic>
      <p:sp>
        <p:nvSpPr>
          <p:cNvPr id="573" name="Google Shape;573;p91"/>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92"/>
          <p:cNvSpPr txBox="1"/>
          <p:nvPr>
            <p:ph type="title"/>
          </p:nvPr>
        </p:nvSpPr>
        <p:spPr>
          <a:xfrm>
            <a:off x="311700" y="429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Join The Dataset</a:t>
            </a:r>
            <a:endParaRPr/>
          </a:p>
        </p:txBody>
      </p:sp>
      <p:sp>
        <p:nvSpPr>
          <p:cNvPr id="579" name="Google Shape;579;p92"/>
          <p:cNvSpPr txBox="1"/>
          <p:nvPr>
            <p:ph idx="1" type="body"/>
          </p:nvPr>
        </p:nvSpPr>
        <p:spPr>
          <a:xfrm>
            <a:off x="311700" y="539425"/>
            <a:ext cx="8520600" cy="44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1400"/>
              <a:buNone/>
            </a:pPr>
            <a:r>
              <a:rPr lang="en" sz="1400"/>
              <a:t>Check the dataset info and unique values after joining the table</a:t>
            </a:r>
            <a:endParaRPr sz="1400"/>
          </a:p>
        </p:txBody>
      </p:sp>
      <p:sp>
        <p:nvSpPr>
          <p:cNvPr id="580" name="Google Shape;580;p92"/>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pic>
        <p:nvPicPr>
          <p:cNvPr id="581" name="Google Shape;581;p92"/>
          <p:cNvPicPr preferRelativeResize="0"/>
          <p:nvPr/>
        </p:nvPicPr>
        <p:blipFill rotWithShape="1">
          <a:blip r:embed="rId3">
            <a:alphaModFix/>
          </a:blip>
          <a:srcRect b="0" l="0" r="0" t="0"/>
          <a:stretch/>
        </p:blipFill>
        <p:spPr>
          <a:xfrm>
            <a:off x="650367" y="918140"/>
            <a:ext cx="3752300" cy="3988246"/>
          </a:xfrm>
          <a:prstGeom prst="rect">
            <a:avLst/>
          </a:prstGeom>
          <a:noFill/>
          <a:ln>
            <a:noFill/>
          </a:ln>
        </p:spPr>
      </p:pic>
      <p:pic>
        <p:nvPicPr>
          <p:cNvPr id="582" name="Google Shape;582;p92"/>
          <p:cNvPicPr preferRelativeResize="0"/>
          <p:nvPr/>
        </p:nvPicPr>
        <p:blipFill rotWithShape="1">
          <a:blip r:embed="rId4">
            <a:alphaModFix/>
          </a:blip>
          <a:srcRect b="0" l="0" r="0" t="0"/>
          <a:stretch/>
        </p:blipFill>
        <p:spPr>
          <a:xfrm>
            <a:off x="4852946" y="918140"/>
            <a:ext cx="2850027" cy="398824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3"/>
          <p:cNvSpPr txBox="1"/>
          <p:nvPr>
            <p:ph type="title"/>
          </p:nvPr>
        </p:nvSpPr>
        <p:spPr>
          <a:xfrm>
            <a:off x="311700" y="101813"/>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Join The Dataset</a:t>
            </a:r>
            <a:endParaRPr/>
          </a:p>
        </p:txBody>
      </p:sp>
      <p:sp>
        <p:nvSpPr>
          <p:cNvPr id="588" name="Google Shape;588;p93"/>
          <p:cNvSpPr txBox="1"/>
          <p:nvPr>
            <p:ph idx="1" type="body"/>
          </p:nvPr>
        </p:nvSpPr>
        <p:spPr>
          <a:xfrm>
            <a:off x="311700" y="2071103"/>
            <a:ext cx="8520600" cy="2733000"/>
          </a:xfrm>
          <a:prstGeom prst="rect">
            <a:avLst/>
          </a:prstGeom>
          <a:no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SzPts val="1400"/>
              <a:buNone/>
            </a:pPr>
            <a:r>
              <a:rPr lang="en">
                <a:solidFill>
                  <a:srgbClr val="000000"/>
                </a:solidFill>
                <a:latin typeface="Open Sans Light"/>
                <a:ea typeface="Open Sans Light"/>
                <a:cs typeface="Open Sans Light"/>
                <a:sym typeface="Open Sans Light"/>
              </a:rPr>
              <a:t>Insight</a:t>
            </a:r>
            <a:endParaRPr>
              <a:solidFill>
                <a:srgbClr val="000000"/>
              </a:solidFill>
              <a:latin typeface="Open Sans Light"/>
              <a:ea typeface="Open Sans Light"/>
              <a:cs typeface="Open Sans Light"/>
              <a:sym typeface="Open Sans Light"/>
            </a:endParaRPr>
          </a:p>
          <a:p>
            <a:pPr indent="0" lvl="0" marL="0" rtl="0" algn="l">
              <a:lnSpc>
                <a:spcPct val="135714"/>
              </a:lnSpc>
              <a:spcBef>
                <a:spcPts val="0"/>
              </a:spcBef>
              <a:spcAft>
                <a:spcPts val="0"/>
              </a:spcAft>
              <a:buSzPts val="1400"/>
              <a:buNone/>
            </a:pPr>
            <a:r>
              <a:rPr lang="en">
                <a:solidFill>
                  <a:srgbClr val="000000"/>
                </a:solidFill>
                <a:latin typeface="Open Sans Light"/>
                <a:ea typeface="Open Sans Light"/>
                <a:cs typeface="Open Sans Light"/>
                <a:sym typeface="Open Sans Light"/>
              </a:rPr>
              <a:t>1. There is same column on table user and daily_user_transaction as PK that can be used for join the table</a:t>
            </a:r>
            <a:endParaRPr/>
          </a:p>
          <a:p>
            <a:pPr indent="0" lvl="0" marL="0" rtl="0" algn="l">
              <a:lnSpc>
                <a:spcPct val="135714"/>
              </a:lnSpc>
              <a:spcBef>
                <a:spcPts val="0"/>
              </a:spcBef>
              <a:spcAft>
                <a:spcPts val="0"/>
              </a:spcAft>
              <a:buSzPts val="1400"/>
              <a:buNone/>
            </a:pPr>
            <a:r>
              <a:rPr lang="en">
                <a:solidFill>
                  <a:srgbClr val="000000"/>
                </a:solidFill>
                <a:latin typeface="Open Sans Light"/>
                <a:ea typeface="Open Sans Light"/>
                <a:cs typeface="Open Sans Light"/>
                <a:sym typeface="Open Sans Light"/>
              </a:rPr>
              <a:t>2. Inner join is selected for this case so that the results obtained are intersecting data in accordance with the required analysis</a:t>
            </a:r>
            <a:endParaRPr/>
          </a:p>
          <a:p>
            <a:pPr indent="0" lvl="0" marL="0" rtl="0" algn="l">
              <a:lnSpc>
                <a:spcPct val="135714"/>
              </a:lnSpc>
              <a:spcBef>
                <a:spcPts val="0"/>
              </a:spcBef>
              <a:spcAft>
                <a:spcPts val="0"/>
              </a:spcAft>
              <a:buSzPts val="1400"/>
              <a:buNone/>
            </a:pPr>
            <a:r>
              <a:rPr lang="en">
                <a:solidFill>
                  <a:srgbClr val="000000"/>
                </a:solidFill>
                <a:latin typeface="Open Sans Light"/>
                <a:ea typeface="Open Sans Light"/>
                <a:cs typeface="Open Sans Light"/>
                <a:sym typeface="Open Sans Light"/>
              </a:rPr>
              <a:t>3. Total rows after join is 158811, that show the total of transaction</a:t>
            </a:r>
            <a:endParaRPr/>
          </a:p>
          <a:p>
            <a:pPr indent="0" lvl="0" marL="0" rtl="0" algn="l">
              <a:lnSpc>
                <a:spcPct val="135714"/>
              </a:lnSpc>
              <a:spcBef>
                <a:spcPts val="0"/>
              </a:spcBef>
              <a:spcAft>
                <a:spcPts val="0"/>
              </a:spcAft>
              <a:buSzPts val="1400"/>
              <a:buNone/>
            </a:pPr>
            <a:r>
              <a:rPr lang="en">
                <a:solidFill>
                  <a:srgbClr val="000000"/>
                </a:solidFill>
                <a:latin typeface="Open Sans Light"/>
                <a:ea typeface="Open Sans Light"/>
                <a:cs typeface="Open Sans Light"/>
                <a:sym typeface="Open Sans Light"/>
              </a:rPr>
              <a:t>4. There are many missing values on column transaction that still make sense due to there is no transaction in one of transaction type</a:t>
            </a:r>
            <a:endParaRPr/>
          </a:p>
          <a:p>
            <a:pPr indent="0" lvl="0" marL="0" rtl="0" algn="l">
              <a:lnSpc>
                <a:spcPct val="135714"/>
              </a:lnSpc>
              <a:spcBef>
                <a:spcPts val="0"/>
              </a:spcBef>
              <a:spcAft>
                <a:spcPts val="0"/>
              </a:spcAft>
              <a:buSzPts val="1400"/>
              <a:buNone/>
            </a:pPr>
            <a:r>
              <a:rPr lang="en">
                <a:solidFill>
                  <a:srgbClr val="000000"/>
                </a:solidFill>
                <a:latin typeface="Open Sans Light"/>
                <a:ea typeface="Open Sans Light"/>
                <a:cs typeface="Open Sans Light"/>
                <a:sym typeface="Open Sans Light"/>
              </a:rPr>
              <a:t>5. Total unique values from user_id is 8277 which means only 8277 active users make transactions from 14712 registered users</a:t>
            </a:r>
            <a:endParaRPr/>
          </a:p>
          <a:p>
            <a:pPr indent="0" lvl="0" marL="0" rtl="0" algn="l">
              <a:lnSpc>
                <a:spcPct val="135714"/>
              </a:lnSpc>
              <a:spcBef>
                <a:spcPts val="0"/>
              </a:spcBef>
              <a:spcAft>
                <a:spcPts val="0"/>
              </a:spcAft>
              <a:buSzPts val="1400"/>
              <a:buNone/>
            </a:pPr>
            <a:r>
              <a:rPr lang="en">
                <a:solidFill>
                  <a:srgbClr val="000000"/>
                </a:solidFill>
                <a:latin typeface="Open Sans Light"/>
                <a:ea typeface="Open Sans Light"/>
                <a:cs typeface="Open Sans Light"/>
                <a:sym typeface="Open Sans Light"/>
              </a:rPr>
              <a:t>6. After cross check of duplicates value, there is no duplicates on all rows and columns</a:t>
            </a:r>
            <a:endParaRPr>
              <a:solidFill>
                <a:srgbClr val="000000"/>
              </a:solidFill>
              <a:latin typeface="Open Sans Light"/>
              <a:ea typeface="Open Sans Light"/>
              <a:cs typeface="Open Sans Light"/>
              <a:sym typeface="Open Sans Light"/>
            </a:endParaRPr>
          </a:p>
        </p:txBody>
      </p:sp>
      <p:sp>
        <p:nvSpPr>
          <p:cNvPr id="589" name="Google Shape;589;p93"/>
          <p:cNvSpPr txBox="1"/>
          <p:nvPr>
            <p:ph idx="4294967295" type="body"/>
          </p:nvPr>
        </p:nvSpPr>
        <p:spPr>
          <a:xfrm>
            <a:off x="311700" y="642562"/>
            <a:ext cx="8521700" cy="446088"/>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800"/>
              <a:buNone/>
            </a:pPr>
            <a:r>
              <a:rPr lang="en" sz="1400"/>
              <a:t>Check the overall duplicate values</a:t>
            </a:r>
            <a:endParaRPr sz="1400"/>
          </a:p>
        </p:txBody>
      </p:sp>
      <p:pic>
        <p:nvPicPr>
          <p:cNvPr id="590" name="Google Shape;590;p93"/>
          <p:cNvPicPr preferRelativeResize="0"/>
          <p:nvPr/>
        </p:nvPicPr>
        <p:blipFill rotWithShape="1">
          <a:blip r:embed="rId3">
            <a:alphaModFix/>
          </a:blip>
          <a:srcRect b="0" l="0" r="0" t="0"/>
          <a:stretch/>
        </p:blipFill>
        <p:spPr>
          <a:xfrm>
            <a:off x="152400" y="1088650"/>
            <a:ext cx="8839200" cy="849256"/>
          </a:xfrm>
          <a:prstGeom prst="rect">
            <a:avLst/>
          </a:prstGeom>
          <a:noFill/>
          <a:ln>
            <a:noFill/>
          </a:ln>
        </p:spPr>
      </p:pic>
      <p:sp>
        <p:nvSpPr>
          <p:cNvPr id="591" name="Google Shape;591;p93"/>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94"/>
          <p:cNvSpPr txBox="1"/>
          <p:nvPr>
            <p:ph type="title"/>
          </p:nvPr>
        </p:nvSpPr>
        <p:spPr>
          <a:xfrm>
            <a:off x="311700" y="1953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Handling Outliers</a:t>
            </a:r>
            <a:endParaRPr/>
          </a:p>
        </p:txBody>
      </p:sp>
      <p:sp>
        <p:nvSpPr>
          <p:cNvPr id="597" name="Google Shape;597;p94"/>
          <p:cNvSpPr txBox="1"/>
          <p:nvPr>
            <p:ph idx="1" type="body"/>
          </p:nvPr>
        </p:nvSpPr>
        <p:spPr>
          <a:xfrm>
            <a:off x="311700" y="768025"/>
            <a:ext cx="8520600" cy="44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1400"/>
              <a:buNone/>
            </a:pPr>
            <a:r>
              <a:rPr lang="en" sz="1400"/>
              <a:t>Check the describe of dataset</a:t>
            </a:r>
            <a:endParaRPr sz="1400"/>
          </a:p>
        </p:txBody>
      </p:sp>
      <p:sp>
        <p:nvSpPr>
          <p:cNvPr id="598" name="Google Shape;598;p94"/>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pic>
        <p:nvPicPr>
          <p:cNvPr id="599" name="Google Shape;599;p94"/>
          <p:cNvPicPr preferRelativeResize="0"/>
          <p:nvPr/>
        </p:nvPicPr>
        <p:blipFill rotWithShape="1">
          <a:blip r:embed="rId3">
            <a:alphaModFix/>
          </a:blip>
          <a:srcRect b="0" l="0" r="0" t="0"/>
          <a:stretch/>
        </p:blipFill>
        <p:spPr>
          <a:xfrm>
            <a:off x="155539" y="1498769"/>
            <a:ext cx="8832921" cy="25519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95"/>
          <p:cNvSpPr txBox="1"/>
          <p:nvPr>
            <p:ph type="title"/>
          </p:nvPr>
        </p:nvSpPr>
        <p:spPr>
          <a:xfrm>
            <a:off x="311700" y="1953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Handling Outliers</a:t>
            </a:r>
            <a:endParaRPr/>
          </a:p>
        </p:txBody>
      </p:sp>
      <p:sp>
        <p:nvSpPr>
          <p:cNvPr id="605" name="Google Shape;605;p95"/>
          <p:cNvSpPr txBox="1"/>
          <p:nvPr>
            <p:ph idx="1" type="body"/>
          </p:nvPr>
        </p:nvSpPr>
        <p:spPr>
          <a:xfrm>
            <a:off x="311700" y="768025"/>
            <a:ext cx="8520600" cy="44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1400"/>
              <a:buNone/>
            </a:pPr>
            <a:r>
              <a:rPr lang="en" sz="1400"/>
              <a:t>Check distribution of data</a:t>
            </a:r>
            <a:endParaRPr sz="1400"/>
          </a:p>
        </p:txBody>
      </p:sp>
      <p:pic>
        <p:nvPicPr>
          <p:cNvPr id="606" name="Google Shape;606;p95"/>
          <p:cNvPicPr preferRelativeResize="0"/>
          <p:nvPr/>
        </p:nvPicPr>
        <p:blipFill rotWithShape="1">
          <a:blip r:embed="rId3">
            <a:alphaModFix/>
          </a:blip>
          <a:srcRect b="0" l="0" r="0" t="0"/>
          <a:stretch/>
        </p:blipFill>
        <p:spPr>
          <a:xfrm>
            <a:off x="375475" y="1214425"/>
            <a:ext cx="5053075" cy="3664075"/>
          </a:xfrm>
          <a:prstGeom prst="rect">
            <a:avLst/>
          </a:prstGeom>
          <a:noFill/>
          <a:ln>
            <a:noFill/>
          </a:ln>
        </p:spPr>
      </p:pic>
      <p:sp>
        <p:nvSpPr>
          <p:cNvPr id="607" name="Google Shape;607;p95"/>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96"/>
          <p:cNvSpPr txBox="1"/>
          <p:nvPr>
            <p:ph type="title"/>
          </p:nvPr>
        </p:nvSpPr>
        <p:spPr>
          <a:xfrm>
            <a:off x="311700" y="1953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Handling Outliers</a:t>
            </a:r>
            <a:endParaRPr/>
          </a:p>
        </p:txBody>
      </p:sp>
      <p:sp>
        <p:nvSpPr>
          <p:cNvPr id="613" name="Google Shape;613;p96"/>
          <p:cNvSpPr txBox="1"/>
          <p:nvPr>
            <p:ph idx="1" type="body"/>
          </p:nvPr>
        </p:nvSpPr>
        <p:spPr>
          <a:xfrm>
            <a:off x="311700" y="768025"/>
            <a:ext cx="8520600" cy="44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1400"/>
              <a:buNone/>
            </a:pPr>
            <a:r>
              <a:rPr lang="en" sz="1400"/>
              <a:t>The result of distributed data use boxplot</a:t>
            </a:r>
            <a:endParaRPr sz="1400"/>
          </a:p>
        </p:txBody>
      </p:sp>
      <p:pic>
        <p:nvPicPr>
          <p:cNvPr id="614" name="Google Shape;614;p96"/>
          <p:cNvPicPr preferRelativeResize="0"/>
          <p:nvPr/>
        </p:nvPicPr>
        <p:blipFill rotWithShape="1">
          <a:blip r:embed="rId3">
            <a:alphaModFix/>
          </a:blip>
          <a:srcRect b="0" l="0" r="0" t="0"/>
          <a:stretch/>
        </p:blipFill>
        <p:spPr>
          <a:xfrm>
            <a:off x="387900" y="1214425"/>
            <a:ext cx="6892931" cy="3624274"/>
          </a:xfrm>
          <a:prstGeom prst="rect">
            <a:avLst/>
          </a:prstGeom>
          <a:noFill/>
          <a:ln>
            <a:noFill/>
          </a:ln>
        </p:spPr>
      </p:pic>
      <p:sp>
        <p:nvSpPr>
          <p:cNvPr id="615" name="Google Shape;615;p96"/>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61"/>
          <p:cNvSpPr txBox="1"/>
          <p:nvPr>
            <p:ph type="title"/>
          </p:nvPr>
        </p:nvSpPr>
        <p:spPr>
          <a:xfrm>
            <a:off x="713225" y="539500"/>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Business Background</a:t>
            </a:r>
            <a:endParaRPr/>
          </a:p>
        </p:txBody>
      </p:sp>
      <p:sp>
        <p:nvSpPr>
          <p:cNvPr id="332" name="Google Shape;332;p61"/>
          <p:cNvSpPr txBox="1"/>
          <p:nvPr>
            <p:ph idx="1" type="body"/>
          </p:nvPr>
        </p:nvSpPr>
        <p:spPr>
          <a:xfrm>
            <a:off x="713225" y="1152475"/>
            <a:ext cx="7717500" cy="3447000"/>
          </a:xfrm>
          <a:prstGeom prst="rect">
            <a:avLst/>
          </a:prstGeom>
          <a:noFill/>
          <a:ln>
            <a:noFill/>
          </a:ln>
        </p:spPr>
        <p:txBody>
          <a:bodyPr anchorCtr="0" anchor="t" bIns="91425" lIns="91425" spcFirstLastPara="1" rIns="91425" wrap="square" tIns="91425">
            <a:normAutofit lnSpcReduction="10000"/>
          </a:bodyPr>
          <a:lstStyle/>
          <a:p>
            <a:pPr indent="0" lvl="0" marL="0" rtl="0" algn="just">
              <a:lnSpc>
                <a:spcPct val="100000"/>
              </a:lnSpc>
              <a:spcBef>
                <a:spcPts val="600"/>
              </a:spcBef>
              <a:spcAft>
                <a:spcPts val="0"/>
              </a:spcAft>
              <a:buSzPts val="1400"/>
              <a:buNone/>
            </a:pPr>
            <a:r>
              <a:rPr lang="en" sz="1700">
                <a:solidFill>
                  <a:srgbClr val="000000"/>
                </a:solidFill>
                <a:latin typeface="Open Sans Light"/>
                <a:ea typeface="Open Sans Light"/>
                <a:cs typeface="Open Sans Light"/>
                <a:sym typeface="Open Sans Light"/>
              </a:rPr>
              <a:t>You are a data analyst in an Indonesian investment startup which makes an application that can buy and sell mutual funds (Indonesian: reksadana). The mutual funds consist of: stocks mutual funds (saham), bond mutual funds (pendapatan tetap), money market mutual funds (pasar uang), and mixed-investment mutual funds (campuran). As the name suggests, the types reflect the underlying investment made by the Fund Manager for the mutual fund.</a:t>
            </a:r>
            <a:endParaRPr sz="1700">
              <a:solidFill>
                <a:srgbClr val="000000"/>
              </a:solidFill>
              <a:latin typeface="Open Sans Light"/>
              <a:ea typeface="Open Sans Light"/>
              <a:cs typeface="Open Sans Light"/>
              <a:sym typeface="Open Sans Light"/>
            </a:endParaRPr>
          </a:p>
          <a:p>
            <a:pPr indent="0" lvl="0" marL="0" rtl="0" algn="just">
              <a:lnSpc>
                <a:spcPct val="100000"/>
              </a:lnSpc>
              <a:spcBef>
                <a:spcPts val="600"/>
              </a:spcBef>
              <a:spcAft>
                <a:spcPts val="0"/>
              </a:spcAft>
              <a:buSzPts val="1400"/>
              <a:buNone/>
            </a:pPr>
            <a:r>
              <a:rPr lang="en" sz="1700">
                <a:solidFill>
                  <a:srgbClr val="000000"/>
                </a:solidFill>
                <a:latin typeface="Open Sans Light"/>
                <a:ea typeface="Open Sans Light"/>
                <a:cs typeface="Open Sans Light"/>
                <a:sym typeface="Open Sans Light"/>
              </a:rPr>
              <a:t>Mr Djoko as head of data, give you this problem to solve "What kinds of thematic campaigns that we can recommend to the marketing team for the next month?"</a:t>
            </a:r>
            <a:endParaRPr sz="1700">
              <a:solidFill>
                <a:srgbClr val="000000"/>
              </a:solidFill>
              <a:latin typeface="Open Sans Light"/>
              <a:ea typeface="Open Sans Light"/>
              <a:cs typeface="Open Sans Light"/>
              <a:sym typeface="Open Sans Light"/>
            </a:endParaRPr>
          </a:p>
          <a:p>
            <a:pPr indent="0" lvl="0" marL="0" rtl="0" algn="just">
              <a:lnSpc>
                <a:spcPct val="100000"/>
              </a:lnSpc>
              <a:spcBef>
                <a:spcPts val="600"/>
              </a:spcBef>
              <a:spcAft>
                <a:spcPts val="0"/>
              </a:spcAft>
              <a:buSzPts val="1400"/>
              <a:buNone/>
            </a:pPr>
            <a:r>
              <a:rPr lang="en" sz="1700">
                <a:solidFill>
                  <a:srgbClr val="000000"/>
                </a:solidFill>
                <a:latin typeface="Open Sans Light"/>
                <a:ea typeface="Open Sans Light"/>
                <a:cs typeface="Open Sans Light"/>
                <a:sym typeface="Open Sans Light"/>
              </a:rPr>
              <a:t>In the next month, the marketing team wants to create a thematic campaign based on user preference. You, as data analyst will be tasked to create a segmentation for this thematic campaign and give recommendations (as objective) on the themes on each campaign.</a:t>
            </a:r>
            <a:endParaRPr sz="1700">
              <a:solidFill>
                <a:srgbClr val="000000"/>
              </a:solidFill>
              <a:latin typeface="Open Sans Light"/>
              <a:ea typeface="Open Sans Light"/>
              <a:cs typeface="Open Sans Light"/>
              <a:sym typeface="Open Sans Light"/>
            </a:endParaRPr>
          </a:p>
          <a:p>
            <a:pPr indent="0" lvl="0" marL="0" rtl="0" algn="l">
              <a:lnSpc>
                <a:spcPct val="100000"/>
              </a:lnSpc>
              <a:spcBef>
                <a:spcPts val="500"/>
              </a:spcBef>
              <a:spcAft>
                <a:spcPts val="1200"/>
              </a:spcAft>
              <a:buSzPts val="1400"/>
              <a:buNone/>
            </a:pPr>
            <a:r>
              <a:t/>
            </a:r>
            <a:endParaRPr>
              <a:latin typeface="Open Sans Light"/>
              <a:ea typeface="Open Sans Light"/>
              <a:cs typeface="Open Sans Light"/>
              <a:sym typeface="Open Sans Light"/>
            </a:endParaRPr>
          </a:p>
        </p:txBody>
      </p:sp>
      <p:sp>
        <p:nvSpPr>
          <p:cNvPr id="333" name="Google Shape;333;p61"/>
          <p:cNvSpPr txBox="1"/>
          <p:nvPr/>
        </p:nvSpPr>
        <p:spPr>
          <a:xfrm>
            <a:off x="7428089" y="11289"/>
            <a:ext cx="1704622"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01 Business Overview</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97"/>
          <p:cNvSpPr txBox="1"/>
          <p:nvPr>
            <p:ph type="title"/>
          </p:nvPr>
        </p:nvSpPr>
        <p:spPr>
          <a:xfrm>
            <a:off x="311700" y="1953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Handling Outliers</a:t>
            </a:r>
            <a:endParaRPr/>
          </a:p>
        </p:txBody>
      </p:sp>
      <p:sp>
        <p:nvSpPr>
          <p:cNvPr id="621" name="Google Shape;621;p97"/>
          <p:cNvSpPr txBox="1"/>
          <p:nvPr>
            <p:ph idx="1" type="body"/>
          </p:nvPr>
        </p:nvSpPr>
        <p:spPr>
          <a:xfrm>
            <a:off x="311700" y="768025"/>
            <a:ext cx="8520600" cy="44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1400"/>
              <a:buNone/>
            </a:pPr>
            <a:r>
              <a:rPr lang="en" sz="1400"/>
              <a:t>Check outliers of sample columns</a:t>
            </a:r>
            <a:endParaRPr sz="1400"/>
          </a:p>
        </p:txBody>
      </p:sp>
      <p:sp>
        <p:nvSpPr>
          <p:cNvPr id="622" name="Google Shape;622;p97"/>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pic>
        <p:nvPicPr>
          <p:cNvPr id="623" name="Google Shape;623;p97"/>
          <p:cNvPicPr preferRelativeResize="0"/>
          <p:nvPr/>
        </p:nvPicPr>
        <p:blipFill rotWithShape="1">
          <a:blip r:embed="rId3">
            <a:alphaModFix/>
          </a:blip>
          <a:srcRect b="0" l="0" r="0" t="0"/>
          <a:stretch/>
        </p:blipFill>
        <p:spPr>
          <a:xfrm>
            <a:off x="493644" y="1214425"/>
            <a:ext cx="3505689" cy="362000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98"/>
          <p:cNvSpPr txBox="1"/>
          <p:nvPr>
            <p:ph type="title"/>
          </p:nvPr>
        </p:nvSpPr>
        <p:spPr>
          <a:xfrm>
            <a:off x="311700" y="1953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Handling Outliers</a:t>
            </a:r>
            <a:endParaRPr/>
          </a:p>
        </p:txBody>
      </p:sp>
      <p:sp>
        <p:nvSpPr>
          <p:cNvPr id="629" name="Google Shape;629;p98"/>
          <p:cNvSpPr txBox="1"/>
          <p:nvPr>
            <p:ph idx="1" type="body"/>
          </p:nvPr>
        </p:nvSpPr>
        <p:spPr>
          <a:xfrm>
            <a:off x="311700" y="768025"/>
            <a:ext cx="8520600" cy="44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1400"/>
              <a:buNone/>
            </a:pPr>
            <a:r>
              <a:rPr lang="en" sz="1400"/>
              <a:t>Check data distribution of sample columns for skewness</a:t>
            </a:r>
            <a:endParaRPr sz="1400"/>
          </a:p>
        </p:txBody>
      </p:sp>
      <p:pic>
        <p:nvPicPr>
          <p:cNvPr id="630" name="Google Shape;630;p98"/>
          <p:cNvPicPr preferRelativeResize="0"/>
          <p:nvPr/>
        </p:nvPicPr>
        <p:blipFill rotWithShape="1">
          <a:blip r:embed="rId3">
            <a:alphaModFix/>
          </a:blip>
          <a:srcRect b="0" l="0" r="0" t="0"/>
          <a:stretch/>
        </p:blipFill>
        <p:spPr>
          <a:xfrm>
            <a:off x="462250" y="1214425"/>
            <a:ext cx="3987175" cy="3678650"/>
          </a:xfrm>
          <a:prstGeom prst="rect">
            <a:avLst/>
          </a:prstGeom>
          <a:noFill/>
          <a:ln>
            <a:noFill/>
          </a:ln>
        </p:spPr>
      </p:pic>
      <p:sp>
        <p:nvSpPr>
          <p:cNvPr id="631" name="Google Shape;631;p98"/>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99"/>
          <p:cNvSpPr txBox="1"/>
          <p:nvPr>
            <p:ph type="title"/>
          </p:nvPr>
        </p:nvSpPr>
        <p:spPr>
          <a:xfrm>
            <a:off x="311700" y="1953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Handling Outliers</a:t>
            </a:r>
            <a:endParaRPr/>
          </a:p>
        </p:txBody>
      </p:sp>
      <p:sp>
        <p:nvSpPr>
          <p:cNvPr id="637" name="Google Shape;637;p99"/>
          <p:cNvSpPr txBox="1"/>
          <p:nvPr>
            <p:ph idx="1" type="body"/>
          </p:nvPr>
        </p:nvSpPr>
        <p:spPr>
          <a:xfrm>
            <a:off x="311700" y="768025"/>
            <a:ext cx="8520600" cy="446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1400"/>
              <a:buNone/>
            </a:pPr>
            <a:r>
              <a:rPr lang="en" sz="1400"/>
              <a:t>The result of distributed data to check skewness</a:t>
            </a:r>
            <a:endParaRPr sz="1400"/>
          </a:p>
        </p:txBody>
      </p:sp>
      <p:pic>
        <p:nvPicPr>
          <p:cNvPr id="638" name="Google Shape;638;p99"/>
          <p:cNvPicPr preferRelativeResize="0"/>
          <p:nvPr/>
        </p:nvPicPr>
        <p:blipFill rotWithShape="1">
          <a:blip r:embed="rId3">
            <a:alphaModFix/>
          </a:blip>
          <a:srcRect b="0" l="0" r="0" t="0"/>
          <a:stretch/>
        </p:blipFill>
        <p:spPr>
          <a:xfrm>
            <a:off x="412650" y="1214425"/>
            <a:ext cx="7016896" cy="3624275"/>
          </a:xfrm>
          <a:prstGeom prst="rect">
            <a:avLst/>
          </a:prstGeom>
          <a:noFill/>
          <a:ln>
            <a:noFill/>
          </a:ln>
        </p:spPr>
      </p:pic>
      <p:sp>
        <p:nvSpPr>
          <p:cNvPr id="639" name="Google Shape;639;p99"/>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00"/>
          <p:cNvSpPr txBox="1"/>
          <p:nvPr>
            <p:ph type="title"/>
          </p:nvPr>
        </p:nvSpPr>
        <p:spPr>
          <a:xfrm>
            <a:off x="311700" y="4239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Handling Outliers</a:t>
            </a:r>
            <a:endParaRPr/>
          </a:p>
        </p:txBody>
      </p:sp>
      <p:sp>
        <p:nvSpPr>
          <p:cNvPr id="645" name="Google Shape;645;p100"/>
          <p:cNvSpPr txBox="1"/>
          <p:nvPr>
            <p:ph idx="1" type="body"/>
          </p:nvPr>
        </p:nvSpPr>
        <p:spPr>
          <a:xfrm>
            <a:off x="387900" y="1149025"/>
            <a:ext cx="8240100" cy="1921500"/>
          </a:xfrm>
          <a:prstGeom prst="rect">
            <a:avLst/>
          </a:prstGeom>
          <a:noFill/>
          <a:ln>
            <a:noFill/>
          </a:ln>
        </p:spPr>
        <p:txBody>
          <a:bodyPr anchorCtr="0" anchor="t" bIns="91425" lIns="91425" spcFirstLastPara="1" rIns="91425" wrap="square" tIns="91425">
            <a:normAutofit/>
          </a:bodyPr>
          <a:lstStyle/>
          <a:p>
            <a:pPr indent="0" lvl="0" marL="0" rtl="0" algn="l">
              <a:lnSpc>
                <a:spcPct val="135714"/>
              </a:lnSpc>
              <a:spcBef>
                <a:spcPts val="0"/>
              </a:spcBef>
              <a:spcAft>
                <a:spcPts val="0"/>
              </a:spcAft>
              <a:buSzPts val="1400"/>
              <a:buNone/>
            </a:pPr>
            <a:r>
              <a:rPr lang="en" sz="1400">
                <a:solidFill>
                  <a:srgbClr val="000000"/>
                </a:solidFill>
                <a:latin typeface="Open Sans Light"/>
                <a:ea typeface="Open Sans Light"/>
                <a:cs typeface="Open Sans Light"/>
                <a:sym typeface="Open Sans Light"/>
              </a:rPr>
              <a:t>Insight</a:t>
            </a:r>
            <a:endParaRPr/>
          </a:p>
          <a:p>
            <a:pPr indent="0" lvl="0" marL="0" rtl="0" algn="l">
              <a:lnSpc>
                <a:spcPct val="135714"/>
              </a:lnSpc>
              <a:spcBef>
                <a:spcPts val="0"/>
              </a:spcBef>
              <a:spcAft>
                <a:spcPts val="0"/>
              </a:spcAft>
              <a:buSzPts val="1400"/>
              <a:buNone/>
            </a:pPr>
            <a:r>
              <a:rPr lang="en" sz="1400">
                <a:solidFill>
                  <a:srgbClr val="000000"/>
                </a:solidFill>
                <a:latin typeface="Open Sans Light"/>
                <a:ea typeface="Open Sans Light"/>
                <a:cs typeface="Open Sans Light"/>
                <a:sym typeface="Open Sans Light"/>
              </a:rPr>
              <a:t>1. From several of the analytics above regarding of outliers and distribution data, it was found that the results were distorted due to the large number of range values and empty data</a:t>
            </a:r>
            <a:endParaRPr/>
          </a:p>
          <a:p>
            <a:pPr indent="0" lvl="0" marL="0" rtl="0" algn="l">
              <a:lnSpc>
                <a:spcPct val="135714"/>
              </a:lnSpc>
              <a:spcBef>
                <a:spcPts val="0"/>
              </a:spcBef>
              <a:spcAft>
                <a:spcPts val="0"/>
              </a:spcAft>
              <a:buSzPts val="1400"/>
              <a:buNone/>
            </a:pPr>
            <a:r>
              <a:rPr lang="en" sz="1400">
                <a:solidFill>
                  <a:srgbClr val="000000"/>
                </a:solidFill>
                <a:latin typeface="Open Sans Light"/>
                <a:ea typeface="Open Sans Light"/>
                <a:cs typeface="Open Sans Light"/>
                <a:sym typeface="Open Sans Light"/>
              </a:rPr>
              <a:t>2. In this case all data is left in its original condition, because all data is important and still makes sense in this condition</a:t>
            </a:r>
            <a:endParaRPr/>
          </a:p>
          <a:p>
            <a:pPr indent="0" lvl="0" marL="0" rtl="0" algn="l">
              <a:lnSpc>
                <a:spcPct val="100000"/>
              </a:lnSpc>
              <a:spcBef>
                <a:spcPts val="0"/>
              </a:spcBef>
              <a:spcAft>
                <a:spcPts val="1200"/>
              </a:spcAft>
              <a:buSzPts val="1400"/>
              <a:buNone/>
            </a:pPr>
            <a:r>
              <a:t/>
            </a:r>
            <a:endParaRPr sz="1400">
              <a:latin typeface="Open Sans Light"/>
              <a:ea typeface="Open Sans Light"/>
              <a:cs typeface="Open Sans Light"/>
              <a:sym typeface="Open Sans Light"/>
            </a:endParaRPr>
          </a:p>
        </p:txBody>
      </p:sp>
      <p:sp>
        <p:nvSpPr>
          <p:cNvPr id="646" name="Google Shape;646;p100"/>
          <p:cNvSpPr txBox="1"/>
          <p:nvPr/>
        </p:nvSpPr>
        <p:spPr>
          <a:xfrm>
            <a:off x="7755467" y="11289"/>
            <a:ext cx="1377244"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03 Data Cleaning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01"/>
          <p:cNvSpPr txBox="1"/>
          <p:nvPr>
            <p:ph type="title"/>
          </p:nvPr>
        </p:nvSpPr>
        <p:spPr>
          <a:xfrm>
            <a:off x="1783644" y="2285400"/>
            <a:ext cx="5576711"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600"/>
              <a:t>Exploratory Data Analysis</a:t>
            </a:r>
            <a:endParaRPr sz="3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02"/>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 - Descriptive Statistic</a:t>
            </a:r>
            <a:endParaRPr/>
          </a:p>
        </p:txBody>
      </p:sp>
      <p:sp>
        <p:nvSpPr>
          <p:cNvPr id="657" name="Google Shape;657;p102"/>
          <p:cNvSpPr txBox="1"/>
          <p:nvPr>
            <p:ph idx="1" type="body"/>
          </p:nvPr>
        </p:nvSpPr>
        <p:spPr>
          <a:xfrm>
            <a:off x="412675" y="3296594"/>
            <a:ext cx="4693800" cy="152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600"/>
              </a:spcBef>
              <a:spcAft>
                <a:spcPts val="0"/>
              </a:spcAft>
              <a:buSzPts val="1400"/>
              <a:buNone/>
            </a:pPr>
            <a:r>
              <a:rPr lang="en" sz="1400">
                <a:solidFill>
                  <a:srgbClr val="000000"/>
                </a:solidFill>
                <a:latin typeface="Open Sans Light"/>
                <a:ea typeface="Open Sans Light"/>
                <a:cs typeface="Open Sans Light"/>
                <a:sym typeface="Open Sans Light"/>
              </a:rPr>
              <a:t>Insight</a:t>
            </a:r>
            <a:endParaRPr sz="1400">
              <a:solidFill>
                <a:srgbClr val="000000"/>
              </a:solidFill>
              <a:latin typeface="Open Sans Light"/>
              <a:ea typeface="Open Sans Light"/>
              <a:cs typeface="Open Sans Light"/>
              <a:sym typeface="Open Sans Light"/>
            </a:endParaRPr>
          </a:p>
          <a:p>
            <a:pPr indent="-325129" lvl="0" marL="457200" rtl="0" algn="l">
              <a:lnSpc>
                <a:spcPct val="100000"/>
              </a:lnSpc>
              <a:spcBef>
                <a:spcPts val="600"/>
              </a:spcBef>
              <a:spcAft>
                <a:spcPts val="0"/>
              </a:spcAft>
              <a:buClr>
                <a:srgbClr val="000000"/>
              </a:buClr>
              <a:buSzPts val="1400"/>
              <a:buFont typeface="Arial"/>
              <a:buAutoNum type="arabicPeriod"/>
            </a:pPr>
            <a:r>
              <a:rPr lang="en" sz="1400">
                <a:solidFill>
                  <a:srgbClr val="000000"/>
                </a:solidFill>
                <a:latin typeface="Open Sans Light"/>
                <a:ea typeface="Open Sans Light"/>
                <a:cs typeface="Open Sans Light"/>
                <a:sym typeface="Open Sans Light"/>
              </a:rPr>
              <a:t>Total registered users are 14712</a:t>
            </a:r>
            <a:endParaRPr sz="1400">
              <a:solidFill>
                <a:srgbClr val="000000"/>
              </a:solidFill>
              <a:latin typeface="Open Sans Light"/>
              <a:ea typeface="Open Sans Light"/>
              <a:cs typeface="Open Sans Light"/>
              <a:sym typeface="Open Sans Light"/>
            </a:endParaRPr>
          </a:p>
          <a:p>
            <a:pPr indent="-325129" lvl="0" marL="457200" rtl="0" algn="l">
              <a:lnSpc>
                <a:spcPct val="100000"/>
              </a:lnSpc>
              <a:spcBef>
                <a:spcPts val="0"/>
              </a:spcBef>
              <a:spcAft>
                <a:spcPts val="0"/>
              </a:spcAft>
              <a:buClr>
                <a:srgbClr val="000000"/>
              </a:buClr>
              <a:buSzPts val="1400"/>
              <a:buFont typeface="Arial"/>
              <a:buAutoNum type="arabicPeriod"/>
            </a:pPr>
            <a:r>
              <a:rPr lang="en" sz="1400">
                <a:solidFill>
                  <a:srgbClr val="000000"/>
                </a:solidFill>
                <a:latin typeface="Open Sans Light"/>
                <a:ea typeface="Open Sans Light"/>
                <a:cs typeface="Open Sans Light"/>
                <a:sym typeface="Open Sans Light"/>
              </a:rPr>
              <a:t>Total users with active transaction are 8277</a:t>
            </a:r>
            <a:endParaRPr sz="1400">
              <a:solidFill>
                <a:srgbClr val="000000"/>
              </a:solidFill>
              <a:latin typeface="Open Sans Light"/>
              <a:ea typeface="Open Sans Light"/>
              <a:cs typeface="Open Sans Light"/>
              <a:sym typeface="Open Sans Light"/>
            </a:endParaRPr>
          </a:p>
          <a:p>
            <a:pPr indent="-325129" lvl="0" marL="457200" rtl="0" algn="l">
              <a:lnSpc>
                <a:spcPct val="100000"/>
              </a:lnSpc>
              <a:spcBef>
                <a:spcPts val="0"/>
              </a:spcBef>
              <a:spcAft>
                <a:spcPts val="0"/>
              </a:spcAft>
              <a:buClr>
                <a:srgbClr val="000000"/>
              </a:buClr>
              <a:buSzPts val="1400"/>
              <a:buFont typeface="Arial"/>
              <a:buAutoNum type="arabicPeriod"/>
            </a:pPr>
            <a:r>
              <a:rPr lang="en" sz="1400">
                <a:solidFill>
                  <a:srgbClr val="000000"/>
                </a:solidFill>
                <a:latin typeface="Open Sans Light"/>
                <a:ea typeface="Open Sans Light"/>
                <a:cs typeface="Open Sans Light"/>
                <a:sym typeface="Open Sans Light"/>
              </a:rPr>
              <a:t>Total active users only 56.26%</a:t>
            </a:r>
            <a:endParaRPr sz="1400">
              <a:solidFill>
                <a:srgbClr val="000000"/>
              </a:solidFill>
              <a:latin typeface="Open Sans Light"/>
              <a:ea typeface="Open Sans Light"/>
              <a:cs typeface="Open Sans Light"/>
              <a:sym typeface="Open Sans Light"/>
            </a:endParaRPr>
          </a:p>
          <a:p>
            <a:pPr indent="0" lvl="0" marL="0" rtl="0" algn="l">
              <a:lnSpc>
                <a:spcPct val="100000"/>
              </a:lnSpc>
              <a:spcBef>
                <a:spcPts val="1200"/>
              </a:spcBef>
              <a:spcAft>
                <a:spcPts val="700"/>
              </a:spcAft>
              <a:buSzPts val="1400"/>
              <a:buNone/>
            </a:pPr>
            <a:r>
              <a:t/>
            </a:r>
            <a:endParaRPr sz="1400">
              <a:solidFill>
                <a:srgbClr val="1E1E1E"/>
              </a:solidFill>
              <a:latin typeface="Open Sans Light"/>
              <a:ea typeface="Open Sans Light"/>
              <a:cs typeface="Open Sans Light"/>
              <a:sym typeface="Open Sans Light"/>
            </a:endParaRPr>
          </a:p>
        </p:txBody>
      </p:sp>
      <p:sp>
        <p:nvSpPr>
          <p:cNvPr id="658" name="Google Shape;658;p102"/>
          <p:cNvSpPr txBox="1"/>
          <p:nvPr>
            <p:ph idx="4294967295" type="body"/>
          </p:nvPr>
        </p:nvSpPr>
        <p:spPr>
          <a:xfrm>
            <a:off x="383969" y="1004112"/>
            <a:ext cx="4260850" cy="360363"/>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700"/>
              </a:spcBef>
              <a:spcAft>
                <a:spcPts val="700"/>
              </a:spcAft>
              <a:buSzPts val="852"/>
              <a:buNone/>
            </a:pPr>
            <a:r>
              <a:rPr lang="en" sz="1400">
                <a:solidFill>
                  <a:srgbClr val="1E1E1E"/>
                </a:solidFill>
                <a:latin typeface="Open Sans Light"/>
                <a:ea typeface="Open Sans Light"/>
                <a:cs typeface="Open Sans Light"/>
                <a:sym typeface="Open Sans Light"/>
              </a:rPr>
              <a:t>a. How many users do we have in the data?</a:t>
            </a:r>
            <a:endParaRPr sz="1400">
              <a:solidFill>
                <a:srgbClr val="1E1E1E"/>
              </a:solidFill>
              <a:latin typeface="Open Sans Light"/>
              <a:ea typeface="Open Sans Light"/>
              <a:cs typeface="Open Sans Light"/>
              <a:sym typeface="Open Sans Light"/>
            </a:endParaRPr>
          </a:p>
        </p:txBody>
      </p:sp>
      <p:sp>
        <p:nvSpPr>
          <p:cNvPr id="659" name="Google Shape;659;p102"/>
          <p:cNvSpPr txBox="1"/>
          <p:nvPr/>
        </p:nvSpPr>
        <p:spPr>
          <a:xfrm>
            <a:off x="6931378" y="11289"/>
            <a:ext cx="2201333"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04 Exploratory Data Analysis</a:t>
            </a:r>
            <a:endParaRPr/>
          </a:p>
        </p:txBody>
      </p:sp>
      <p:pic>
        <p:nvPicPr>
          <p:cNvPr id="660" name="Google Shape;660;p102"/>
          <p:cNvPicPr preferRelativeResize="0"/>
          <p:nvPr/>
        </p:nvPicPr>
        <p:blipFill rotWithShape="1">
          <a:blip r:embed="rId3">
            <a:alphaModFix/>
          </a:blip>
          <a:srcRect b="0" l="0" r="0" t="0"/>
          <a:stretch/>
        </p:blipFill>
        <p:spPr>
          <a:xfrm>
            <a:off x="412675" y="1663189"/>
            <a:ext cx="7249537" cy="14289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03"/>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 - Descriptive Statistic</a:t>
            </a:r>
            <a:endParaRPr/>
          </a:p>
        </p:txBody>
      </p:sp>
      <p:sp>
        <p:nvSpPr>
          <p:cNvPr id="666" name="Google Shape;666;p103"/>
          <p:cNvSpPr txBox="1"/>
          <p:nvPr>
            <p:ph idx="1" type="body"/>
          </p:nvPr>
        </p:nvSpPr>
        <p:spPr>
          <a:xfrm>
            <a:off x="311700" y="1000075"/>
            <a:ext cx="4260300" cy="3597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700"/>
              </a:spcBef>
              <a:spcAft>
                <a:spcPts val="700"/>
              </a:spcAft>
              <a:buSzPts val="852"/>
              <a:buNone/>
            </a:pPr>
            <a:r>
              <a:rPr lang="en" sz="1400">
                <a:solidFill>
                  <a:srgbClr val="1E1E1E"/>
                </a:solidFill>
                <a:latin typeface="Open Sans Light"/>
                <a:ea typeface="Open Sans Light"/>
                <a:cs typeface="Open Sans Light"/>
                <a:sym typeface="Open Sans Light"/>
              </a:rPr>
              <a:t>Create the visualization by pie chart</a:t>
            </a:r>
            <a:endParaRPr/>
          </a:p>
        </p:txBody>
      </p:sp>
      <p:pic>
        <p:nvPicPr>
          <p:cNvPr id="667" name="Google Shape;667;p103"/>
          <p:cNvPicPr preferRelativeResize="0"/>
          <p:nvPr/>
        </p:nvPicPr>
        <p:blipFill rotWithShape="1">
          <a:blip r:embed="rId3">
            <a:alphaModFix/>
          </a:blip>
          <a:srcRect b="0" l="0" r="0" t="0"/>
          <a:stretch/>
        </p:blipFill>
        <p:spPr>
          <a:xfrm>
            <a:off x="412675" y="1494525"/>
            <a:ext cx="8073250" cy="2769000"/>
          </a:xfrm>
          <a:prstGeom prst="rect">
            <a:avLst/>
          </a:prstGeom>
          <a:noFill/>
          <a:ln>
            <a:noFill/>
          </a:ln>
        </p:spPr>
      </p:pic>
      <p:sp>
        <p:nvSpPr>
          <p:cNvPr id="668" name="Google Shape;668;p103"/>
          <p:cNvSpPr txBox="1"/>
          <p:nvPr/>
        </p:nvSpPr>
        <p:spPr>
          <a:xfrm>
            <a:off x="6931378" y="11289"/>
            <a:ext cx="2201333"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04 Exploratory Data Analysis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04"/>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 - Descriptive Statistic</a:t>
            </a:r>
            <a:endParaRPr/>
          </a:p>
        </p:txBody>
      </p:sp>
      <p:sp>
        <p:nvSpPr>
          <p:cNvPr id="674" name="Google Shape;674;p104"/>
          <p:cNvSpPr txBox="1"/>
          <p:nvPr>
            <p:ph idx="1" type="body"/>
          </p:nvPr>
        </p:nvSpPr>
        <p:spPr>
          <a:xfrm>
            <a:off x="311700" y="865325"/>
            <a:ext cx="4260300" cy="3597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700"/>
              </a:spcBef>
              <a:spcAft>
                <a:spcPts val="700"/>
              </a:spcAft>
              <a:buSzPts val="852"/>
              <a:buNone/>
            </a:pPr>
            <a:r>
              <a:rPr lang="en" sz="1400">
                <a:solidFill>
                  <a:srgbClr val="1E1E1E"/>
                </a:solidFill>
                <a:latin typeface="Open Sans Light"/>
                <a:ea typeface="Open Sans Light"/>
                <a:cs typeface="Open Sans Light"/>
                <a:sym typeface="Open Sans Light"/>
              </a:rPr>
              <a:t>a. How many users do we have in the data?</a:t>
            </a:r>
            <a:endParaRPr sz="1400">
              <a:solidFill>
                <a:srgbClr val="1E1E1E"/>
              </a:solidFill>
              <a:latin typeface="Open Sans Light"/>
              <a:ea typeface="Open Sans Light"/>
              <a:cs typeface="Open Sans Light"/>
              <a:sym typeface="Open Sans Light"/>
            </a:endParaRPr>
          </a:p>
        </p:txBody>
      </p:sp>
      <p:sp>
        <p:nvSpPr>
          <p:cNvPr id="675" name="Google Shape;675;p104"/>
          <p:cNvSpPr txBox="1"/>
          <p:nvPr/>
        </p:nvSpPr>
        <p:spPr>
          <a:xfrm>
            <a:off x="6931378" y="11289"/>
            <a:ext cx="2201333"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04 Exploratory Data Analysis</a:t>
            </a:r>
            <a:endParaRPr/>
          </a:p>
        </p:txBody>
      </p:sp>
      <p:sp>
        <p:nvSpPr>
          <p:cNvPr id="676" name="Google Shape;676;p104"/>
          <p:cNvSpPr txBox="1"/>
          <p:nvPr/>
        </p:nvSpPr>
        <p:spPr>
          <a:xfrm>
            <a:off x="5582986" y="1809450"/>
            <a:ext cx="3007858" cy="2378728"/>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600"/>
              </a:spcBef>
              <a:spcAft>
                <a:spcPts val="0"/>
              </a:spcAft>
              <a:buClr>
                <a:schemeClr val="lt1"/>
              </a:buClr>
              <a:buSzPts val="1400"/>
              <a:buFont typeface="Open Sans"/>
              <a:buNone/>
            </a:pPr>
            <a:r>
              <a:rPr b="0" i="0" lang="en" sz="1400" u="none" cap="none" strike="noStrike">
                <a:solidFill>
                  <a:srgbClr val="000000"/>
                </a:solidFill>
                <a:latin typeface="Open Sans Light"/>
                <a:ea typeface="Open Sans Light"/>
                <a:cs typeface="Open Sans Light"/>
                <a:sym typeface="Open Sans Light"/>
              </a:rPr>
              <a:t>Insight</a:t>
            </a:r>
            <a:endParaRPr/>
          </a:p>
          <a:p>
            <a:pPr indent="-325129" lvl="0" marL="457200" marR="0" rtl="0" algn="l">
              <a:lnSpc>
                <a:spcPct val="100000"/>
              </a:lnSpc>
              <a:spcBef>
                <a:spcPts val="600"/>
              </a:spcBef>
              <a:spcAft>
                <a:spcPts val="0"/>
              </a:spcAft>
              <a:buClr>
                <a:srgbClr val="000000"/>
              </a:buClr>
              <a:buSzPts val="1400"/>
              <a:buFont typeface="Arial"/>
              <a:buAutoNum type="arabicPeriod"/>
            </a:pPr>
            <a:r>
              <a:rPr b="0" i="0" lang="en" sz="1400" u="none" cap="none" strike="noStrike">
                <a:solidFill>
                  <a:srgbClr val="000000"/>
                </a:solidFill>
                <a:latin typeface="Open Sans Light"/>
                <a:ea typeface="Open Sans Light"/>
                <a:cs typeface="Open Sans Light"/>
                <a:sym typeface="Open Sans Light"/>
              </a:rPr>
              <a:t>Total registered users are 14712</a:t>
            </a:r>
            <a:endParaRPr/>
          </a:p>
          <a:p>
            <a:pPr indent="-325129"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Open Sans Light"/>
                <a:ea typeface="Open Sans Light"/>
                <a:cs typeface="Open Sans Light"/>
                <a:sym typeface="Open Sans Light"/>
              </a:rPr>
              <a:t>Total users with active transaction are 8277 or 56.3%</a:t>
            </a:r>
            <a:endParaRPr/>
          </a:p>
          <a:p>
            <a:pPr indent="-325129"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Open Sans Light"/>
                <a:ea typeface="Open Sans Light"/>
                <a:cs typeface="Open Sans Light"/>
                <a:sym typeface="Open Sans Light"/>
              </a:rPr>
              <a:t>Total inactive users are 6435 or 43.7%</a:t>
            </a:r>
            <a:endParaRPr/>
          </a:p>
          <a:p>
            <a:pPr indent="0" lvl="0" marL="0" marR="0" rtl="0" algn="l">
              <a:lnSpc>
                <a:spcPct val="100000"/>
              </a:lnSpc>
              <a:spcBef>
                <a:spcPts val="1200"/>
              </a:spcBef>
              <a:spcAft>
                <a:spcPts val="700"/>
              </a:spcAft>
              <a:buClr>
                <a:schemeClr val="lt1"/>
              </a:buClr>
              <a:buSzPts val="1400"/>
              <a:buFont typeface="Open Sans"/>
              <a:buNone/>
            </a:pPr>
            <a:r>
              <a:t/>
            </a:r>
            <a:endParaRPr b="0" i="0" sz="1400" u="none" cap="none" strike="noStrike">
              <a:solidFill>
                <a:srgbClr val="1E1E1E"/>
              </a:solidFill>
              <a:latin typeface="Open Sans Light"/>
              <a:ea typeface="Open Sans Light"/>
              <a:cs typeface="Open Sans Light"/>
              <a:sym typeface="Open Sans Light"/>
            </a:endParaRPr>
          </a:p>
        </p:txBody>
      </p:sp>
      <p:pic>
        <p:nvPicPr>
          <p:cNvPr id="677" name="Google Shape;677;p104"/>
          <p:cNvPicPr preferRelativeResize="0"/>
          <p:nvPr/>
        </p:nvPicPr>
        <p:blipFill rotWithShape="1">
          <a:blip r:embed="rId3">
            <a:alphaModFix/>
          </a:blip>
          <a:srcRect b="0" l="0" r="0" t="0"/>
          <a:stretch/>
        </p:blipFill>
        <p:spPr>
          <a:xfrm>
            <a:off x="553156" y="1501728"/>
            <a:ext cx="4916357" cy="331279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05"/>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 - Descriptive Statistic</a:t>
            </a:r>
            <a:endParaRPr/>
          </a:p>
        </p:txBody>
      </p:sp>
      <p:sp>
        <p:nvSpPr>
          <p:cNvPr id="683" name="Google Shape;683;p105"/>
          <p:cNvSpPr txBox="1"/>
          <p:nvPr>
            <p:ph idx="1" type="body"/>
          </p:nvPr>
        </p:nvSpPr>
        <p:spPr>
          <a:xfrm>
            <a:off x="311700" y="1000075"/>
            <a:ext cx="4260300" cy="35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700"/>
              </a:spcBef>
              <a:spcAft>
                <a:spcPts val="700"/>
              </a:spcAft>
              <a:buSzPts val="1400"/>
              <a:buNone/>
            </a:pPr>
            <a:r>
              <a:rPr lang="en" sz="1400">
                <a:solidFill>
                  <a:srgbClr val="000000"/>
                </a:solidFill>
                <a:latin typeface="Open Sans Light"/>
                <a:ea typeface="Open Sans Light"/>
                <a:cs typeface="Open Sans Light"/>
                <a:sym typeface="Open Sans Light"/>
              </a:rPr>
              <a:t>b. How is the demographic in the data?</a:t>
            </a:r>
            <a:endParaRPr sz="1400">
              <a:solidFill>
                <a:srgbClr val="000000"/>
              </a:solidFill>
              <a:latin typeface="Open Sans Light"/>
              <a:ea typeface="Open Sans Light"/>
              <a:cs typeface="Open Sans Light"/>
              <a:sym typeface="Open Sans Light"/>
            </a:endParaRPr>
          </a:p>
        </p:txBody>
      </p:sp>
      <p:sp>
        <p:nvSpPr>
          <p:cNvPr id="684" name="Google Shape;684;p105"/>
          <p:cNvSpPr txBox="1"/>
          <p:nvPr/>
        </p:nvSpPr>
        <p:spPr>
          <a:xfrm>
            <a:off x="6931378" y="11289"/>
            <a:ext cx="2201333"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04 Exploratory Data Analysis</a:t>
            </a:r>
            <a:endParaRPr/>
          </a:p>
        </p:txBody>
      </p:sp>
      <p:pic>
        <p:nvPicPr>
          <p:cNvPr id="685" name="Google Shape;685;p105"/>
          <p:cNvPicPr preferRelativeResize="0"/>
          <p:nvPr/>
        </p:nvPicPr>
        <p:blipFill rotWithShape="1">
          <a:blip r:embed="rId3">
            <a:alphaModFix/>
          </a:blip>
          <a:srcRect b="0" l="0" r="0" t="0"/>
          <a:stretch/>
        </p:blipFill>
        <p:spPr>
          <a:xfrm>
            <a:off x="154238" y="1615090"/>
            <a:ext cx="8835524" cy="264135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06"/>
          <p:cNvSpPr txBox="1"/>
          <p:nvPr>
            <p:ph type="title"/>
          </p:nvPr>
        </p:nvSpPr>
        <p:spPr>
          <a:xfrm>
            <a:off x="311700" y="1934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 - Descriptive Statistic</a:t>
            </a:r>
            <a:endParaRPr/>
          </a:p>
        </p:txBody>
      </p:sp>
      <p:sp>
        <p:nvSpPr>
          <p:cNvPr id="691" name="Google Shape;691;p106"/>
          <p:cNvSpPr txBox="1"/>
          <p:nvPr>
            <p:ph idx="1" type="body"/>
          </p:nvPr>
        </p:nvSpPr>
        <p:spPr>
          <a:xfrm>
            <a:off x="311700" y="694750"/>
            <a:ext cx="5637544" cy="35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700"/>
              </a:spcBef>
              <a:spcAft>
                <a:spcPts val="700"/>
              </a:spcAft>
              <a:buSzPts val="1400"/>
              <a:buNone/>
            </a:pPr>
            <a:r>
              <a:rPr lang="en" sz="1400">
                <a:solidFill>
                  <a:srgbClr val="000000"/>
                </a:solidFill>
                <a:latin typeface="Open Sans Light"/>
                <a:ea typeface="Open Sans Light"/>
                <a:cs typeface="Open Sans Light"/>
                <a:sym typeface="Open Sans Light"/>
              </a:rPr>
              <a:t>The demographic data of user_gender</a:t>
            </a:r>
            <a:endParaRPr sz="1400">
              <a:solidFill>
                <a:srgbClr val="000000"/>
              </a:solidFill>
              <a:latin typeface="Open Sans Light"/>
              <a:ea typeface="Open Sans Light"/>
              <a:cs typeface="Open Sans Light"/>
              <a:sym typeface="Open Sans Light"/>
            </a:endParaRPr>
          </a:p>
        </p:txBody>
      </p:sp>
      <p:sp>
        <p:nvSpPr>
          <p:cNvPr id="692" name="Google Shape;692;p106"/>
          <p:cNvSpPr txBox="1"/>
          <p:nvPr/>
        </p:nvSpPr>
        <p:spPr>
          <a:xfrm>
            <a:off x="6931378" y="11289"/>
            <a:ext cx="2201333"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04 Exploratory Data Analysis</a:t>
            </a:r>
            <a:endParaRPr/>
          </a:p>
        </p:txBody>
      </p:sp>
      <p:pic>
        <p:nvPicPr>
          <p:cNvPr id="693" name="Google Shape;693;p106"/>
          <p:cNvPicPr preferRelativeResize="0"/>
          <p:nvPr/>
        </p:nvPicPr>
        <p:blipFill rotWithShape="1">
          <a:blip r:embed="rId3">
            <a:alphaModFix/>
          </a:blip>
          <a:srcRect b="0" l="0" r="0" t="0"/>
          <a:stretch/>
        </p:blipFill>
        <p:spPr>
          <a:xfrm>
            <a:off x="642371" y="1322986"/>
            <a:ext cx="5601482" cy="952633"/>
          </a:xfrm>
          <a:prstGeom prst="rect">
            <a:avLst/>
          </a:prstGeom>
          <a:noFill/>
          <a:ln>
            <a:noFill/>
          </a:ln>
        </p:spPr>
      </p:pic>
      <p:pic>
        <p:nvPicPr>
          <p:cNvPr id="694" name="Google Shape;694;p106"/>
          <p:cNvPicPr preferRelativeResize="0"/>
          <p:nvPr/>
        </p:nvPicPr>
        <p:blipFill rotWithShape="1">
          <a:blip r:embed="rId4">
            <a:alphaModFix/>
          </a:blip>
          <a:srcRect b="0" l="0" r="0" t="0"/>
          <a:stretch/>
        </p:blipFill>
        <p:spPr>
          <a:xfrm>
            <a:off x="1209839" y="2373613"/>
            <a:ext cx="2481628" cy="2569009"/>
          </a:xfrm>
          <a:prstGeom prst="rect">
            <a:avLst/>
          </a:prstGeom>
          <a:noFill/>
          <a:ln>
            <a:noFill/>
          </a:ln>
        </p:spPr>
      </p:pic>
      <p:sp>
        <p:nvSpPr>
          <p:cNvPr id="695" name="Google Shape;695;p106"/>
          <p:cNvSpPr txBox="1"/>
          <p:nvPr/>
        </p:nvSpPr>
        <p:spPr>
          <a:xfrm>
            <a:off x="4185672" y="2563894"/>
            <a:ext cx="3007858" cy="2378728"/>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600"/>
              </a:spcBef>
              <a:spcAft>
                <a:spcPts val="0"/>
              </a:spcAft>
              <a:buClr>
                <a:schemeClr val="lt1"/>
              </a:buClr>
              <a:buSzPts val="1400"/>
              <a:buFont typeface="Open Sans"/>
              <a:buNone/>
            </a:pPr>
            <a:r>
              <a:rPr b="0" i="0" lang="en" sz="1400" u="none" cap="none" strike="noStrike">
                <a:solidFill>
                  <a:srgbClr val="000000"/>
                </a:solidFill>
                <a:latin typeface="Open Sans Light"/>
                <a:ea typeface="Open Sans Light"/>
                <a:cs typeface="Open Sans Light"/>
                <a:sym typeface="Open Sans Light"/>
              </a:rPr>
              <a:t>Insight</a:t>
            </a:r>
            <a:endParaRPr/>
          </a:p>
          <a:p>
            <a:pPr indent="-325129" lvl="0" marL="457200" marR="0" rtl="0" algn="l">
              <a:lnSpc>
                <a:spcPct val="100000"/>
              </a:lnSpc>
              <a:spcBef>
                <a:spcPts val="600"/>
              </a:spcBef>
              <a:spcAft>
                <a:spcPts val="0"/>
              </a:spcAft>
              <a:buClr>
                <a:srgbClr val="000000"/>
              </a:buClr>
              <a:buSzPts val="1400"/>
              <a:buFont typeface="Arial"/>
              <a:buAutoNum type="arabicPeriod"/>
            </a:pPr>
            <a:r>
              <a:rPr b="0" i="0" lang="en" sz="1400" u="none" cap="none" strike="noStrike">
                <a:solidFill>
                  <a:srgbClr val="000000"/>
                </a:solidFill>
                <a:latin typeface="Open Sans Light"/>
                <a:ea typeface="Open Sans Light"/>
                <a:cs typeface="Open Sans Light"/>
                <a:sym typeface="Open Sans Light"/>
              </a:rPr>
              <a:t>Total registered users are 14712</a:t>
            </a:r>
            <a:endParaRPr/>
          </a:p>
          <a:p>
            <a:pPr indent="-325129"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Open Sans Light"/>
                <a:ea typeface="Open Sans Light"/>
                <a:cs typeface="Open Sans Light"/>
                <a:sym typeface="Open Sans Light"/>
              </a:rPr>
              <a:t>Total male users are 8977 or 61%</a:t>
            </a:r>
            <a:endParaRPr/>
          </a:p>
          <a:p>
            <a:pPr indent="-325129" lvl="0" marL="457200" marR="0" rtl="0" algn="l">
              <a:lnSpc>
                <a:spcPct val="100000"/>
              </a:lnSpc>
              <a:spcBef>
                <a:spcPts val="0"/>
              </a:spcBef>
              <a:spcAft>
                <a:spcPts val="0"/>
              </a:spcAft>
              <a:buClr>
                <a:srgbClr val="000000"/>
              </a:buClr>
              <a:buSzPts val="1400"/>
              <a:buFont typeface="Arial"/>
              <a:buAutoNum type="arabicPeriod"/>
            </a:pPr>
            <a:r>
              <a:rPr b="0" i="0" lang="en" sz="1400" u="none" cap="none" strike="noStrike">
                <a:solidFill>
                  <a:srgbClr val="000000"/>
                </a:solidFill>
                <a:latin typeface="Open Sans Light"/>
                <a:ea typeface="Open Sans Light"/>
                <a:cs typeface="Open Sans Light"/>
                <a:sym typeface="Open Sans Light"/>
              </a:rPr>
              <a:t>Total female users are 5735 or 39%</a:t>
            </a:r>
            <a:endParaRPr/>
          </a:p>
          <a:p>
            <a:pPr indent="0" lvl="0" marL="0" marR="0" rtl="0" algn="l">
              <a:lnSpc>
                <a:spcPct val="100000"/>
              </a:lnSpc>
              <a:spcBef>
                <a:spcPts val="1200"/>
              </a:spcBef>
              <a:spcAft>
                <a:spcPts val="700"/>
              </a:spcAft>
              <a:buClr>
                <a:schemeClr val="lt1"/>
              </a:buClr>
              <a:buSzPts val="1400"/>
              <a:buFont typeface="Open Sans"/>
              <a:buNone/>
            </a:pPr>
            <a:r>
              <a:t/>
            </a:r>
            <a:endParaRPr b="0" i="0" sz="1400" u="none" cap="none" strike="noStrike">
              <a:solidFill>
                <a:srgbClr val="1E1E1E"/>
              </a:solidFill>
              <a:latin typeface="Open Sans Light"/>
              <a:ea typeface="Open Sans Light"/>
              <a:cs typeface="Open Sans Light"/>
              <a:sym typeface="Open Sans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2"/>
          <p:cNvSpPr txBox="1"/>
          <p:nvPr>
            <p:ph type="ctrTitle"/>
          </p:nvPr>
        </p:nvSpPr>
        <p:spPr>
          <a:xfrm>
            <a:off x="2449475" y="1704621"/>
            <a:ext cx="4245000" cy="621417"/>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800"/>
              <a:buNone/>
            </a:pPr>
            <a:r>
              <a:rPr lang="en" sz="2400">
                <a:solidFill>
                  <a:schemeClr val="lt1"/>
                </a:solidFill>
              </a:rPr>
              <a:t>Analytical Objective</a:t>
            </a:r>
            <a:endParaRPr/>
          </a:p>
        </p:txBody>
      </p:sp>
      <p:sp>
        <p:nvSpPr>
          <p:cNvPr id="339" name="Google Shape;339;p62"/>
          <p:cNvSpPr txBox="1"/>
          <p:nvPr>
            <p:ph idx="1" type="subTitle"/>
          </p:nvPr>
        </p:nvSpPr>
        <p:spPr>
          <a:xfrm>
            <a:off x="1574775" y="2817463"/>
            <a:ext cx="5994400" cy="1257734"/>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1200"/>
              </a:spcAft>
              <a:buSzPts val="1800"/>
              <a:buNone/>
            </a:pPr>
            <a:r>
              <a:rPr lang="en" sz="1800"/>
              <a:t>Create a segmentation for this thematic campaign and give recommendations on the themes on each campaign to the marketing team for the next month.</a:t>
            </a:r>
            <a:endParaRPr/>
          </a:p>
        </p:txBody>
      </p:sp>
      <p:sp>
        <p:nvSpPr>
          <p:cNvPr id="340" name="Google Shape;340;p62"/>
          <p:cNvSpPr txBox="1"/>
          <p:nvPr/>
        </p:nvSpPr>
        <p:spPr>
          <a:xfrm>
            <a:off x="7428089" y="11289"/>
            <a:ext cx="1704622"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01 Business Overview</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0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 - Descriptive Statistic</a:t>
            </a:r>
            <a:endParaRPr/>
          </a:p>
        </p:txBody>
      </p:sp>
      <p:sp>
        <p:nvSpPr>
          <p:cNvPr id="701" name="Google Shape;701;p107"/>
          <p:cNvSpPr txBox="1"/>
          <p:nvPr>
            <p:ph idx="1" type="body"/>
          </p:nvPr>
        </p:nvSpPr>
        <p:spPr>
          <a:xfrm>
            <a:off x="311700" y="731583"/>
            <a:ext cx="4260300" cy="35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700"/>
              </a:spcBef>
              <a:spcAft>
                <a:spcPts val="700"/>
              </a:spcAft>
              <a:buSzPts val="1400"/>
              <a:buNone/>
            </a:pPr>
            <a:r>
              <a:rPr lang="en" sz="1400">
                <a:solidFill>
                  <a:srgbClr val="000000"/>
                </a:solidFill>
                <a:latin typeface="Open Sans Light"/>
                <a:ea typeface="Open Sans Light"/>
                <a:cs typeface="Open Sans Light"/>
                <a:sym typeface="Open Sans Light"/>
              </a:rPr>
              <a:t>The demographic data of user_age</a:t>
            </a:r>
            <a:endParaRPr sz="1400">
              <a:solidFill>
                <a:srgbClr val="000000"/>
              </a:solidFill>
              <a:latin typeface="Open Sans Light"/>
              <a:ea typeface="Open Sans Light"/>
              <a:cs typeface="Open Sans Light"/>
              <a:sym typeface="Open Sans Light"/>
            </a:endParaRPr>
          </a:p>
        </p:txBody>
      </p:sp>
      <p:pic>
        <p:nvPicPr>
          <p:cNvPr id="702" name="Google Shape;702;p107"/>
          <p:cNvPicPr preferRelativeResize="0"/>
          <p:nvPr/>
        </p:nvPicPr>
        <p:blipFill rotWithShape="1">
          <a:blip r:embed="rId3">
            <a:alphaModFix/>
          </a:blip>
          <a:srcRect b="0" l="0" r="0" t="0"/>
          <a:stretch/>
        </p:blipFill>
        <p:spPr>
          <a:xfrm>
            <a:off x="311700" y="1304283"/>
            <a:ext cx="6810349" cy="3528601"/>
          </a:xfrm>
          <a:prstGeom prst="rect">
            <a:avLst/>
          </a:prstGeom>
          <a:noFill/>
          <a:ln>
            <a:noFill/>
          </a:ln>
        </p:spPr>
      </p:pic>
      <p:pic>
        <p:nvPicPr>
          <p:cNvPr id="703" name="Google Shape;703;p107"/>
          <p:cNvPicPr preferRelativeResize="0"/>
          <p:nvPr/>
        </p:nvPicPr>
        <p:blipFill rotWithShape="1">
          <a:blip r:embed="rId4">
            <a:alphaModFix/>
          </a:blip>
          <a:srcRect b="0" l="0" r="0" t="0"/>
          <a:stretch/>
        </p:blipFill>
        <p:spPr>
          <a:xfrm>
            <a:off x="2441850" y="1704318"/>
            <a:ext cx="4260300" cy="867432"/>
          </a:xfrm>
          <a:prstGeom prst="rect">
            <a:avLst/>
          </a:prstGeom>
          <a:noFill/>
          <a:ln>
            <a:noFill/>
          </a:ln>
        </p:spPr>
      </p:pic>
      <p:sp>
        <p:nvSpPr>
          <p:cNvPr id="704" name="Google Shape;704;p107"/>
          <p:cNvSpPr txBox="1"/>
          <p:nvPr/>
        </p:nvSpPr>
        <p:spPr>
          <a:xfrm>
            <a:off x="6931378" y="11289"/>
            <a:ext cx="2201333"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04 Exploratory Data Analysis</a:t>
            </a:r>
            <a:endParaRPr/>
          </a:p>
        </p:txBody>
      </p:sp>
      <p:sp>
        <p:nvSpPr>
          <p:cNvPr id="705" name="Google Shape;705;p107"/>
          <p:cNvSpPr txBox="1"/>
          <p:nvPr/>
        </p:nvSpPr>
        <p:spPr>
          <a:xfrm>
            <a:off x="7176918" y="1304282"/>
            <a:ext cx="1710251" cy="3528601"/>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600"/>
              </a:spcBef>
              <a:spcAft>
                <a:spcPts val="0"/>
              </a:spcAft>
              <a:buClr>
                <a:schemeClr val="lt1"/>
              </a:buClr>
              <a:buSzPts val="1400"/>
              <a:buFont typeface="Open Sans"/>
              <a:buNone/>
            </a:pPr>
            <a:r>
              <a:rPr b="0" i="0" lang="en" sz="1400" u="none" cap="none" strike="noStrike">
                <a:solidFill>
                  <a:srgbClr val="000000"/>
                </a:solidFill>
                <a:latin typeface="Open Sans Light"/>
                <a:ea typeface="Open Sans Light"/>
                <a:cs typeface="Open Sans Light"/>
                <a:sym typeface="Open Sans Light"/>
              </a:rPr>
              <a:t>Insight</a:t>
            </a:r>
            <a:endParaRPr/>
          </a:p>
          <a:p>
            <a:pPr indent="-325129" lvl="0" marL="457200" marR="0" rtl="0" algn="l">
              <a:lnSpc>
                <a:spcPct val="100000"/>
              </a:lnSpc>
              <a:spcBef>
                <a:spcPts val="600"/>
              </a:spcBef>
              <a:spcAft>
                <a:spcPts val="0"/>
              </a:spcAft>
              <a:buClr>
                <a:srgbClr val="000000"/>
              </a:buClr>
              <a:buSzPts val="1400"/>
              <a:buFont typeface="Arial"/>
              <a:buAutoNum type="arabicPeriod"/>
            </a:pPr>
            <a:r>
              <a:rPr b="0" i="0" lang="en" sz="1400" u="none" cap="none" strike="noStrike">
                <a:solidFill>
                  <a:srgbClr val="000000"/>
                </a:solidFill>
                <a:latin typeface="Open Sans Light"/>
                <a:ea typeface="Open Sans Light"/>
                <a:cs typeface="Open Sans Light"/>
                <a:sym typeface="Open Sans Light"/>
              </a:rPr>
              <a:t>The range of user age is 17 – 83 years old</a:t>
            </a:r>
            <a:endParaRPr/>
          </a:p>
          <a:p>
            <a:pPr indent="-325129" lvl="0" marL="457200" marR="0" rtl="0" algn="l">
              <a:lnSpc>
                <a:spcPct val="100000"/>
              </a:lnSpc>
              <a:spcBef>
                <a:spcPts val="600"/>
              </a:spcBef>
              <a:spcAft>
                <a:spcPts val="0"/>
              </a:spcAft>
              <a:buClr>
                <a:srgbClr val="000000"/>
              </a:buClr>
              <a:buSzPts val="1400"/>
              <a:buFont typeface="Arial"/>
              <a:buAutoNum type="arabicPeriod"/>
            </a:pPr>
            <a:r>
              <a:rPr b="0" i="0" lang="en" sz="1400" u="none" cap="none" strike="noStrike">
                <a:solidFill>
                  <a:srgbClr val="000000"/>
                </a:solidFill>
                <a:latin typeface="Open Sans Light"/>
                <a:ea typeface="Open Sans Light"/>
                <a:cs typeface="Open Sans Light"/>
                <a:sym typeface="Open Sans Light"/>
              </a:rPr>
              <a:t>The most user age of the user is 21 with frequency 1192 </a:t>
            </a:r>
            <a:endParaRPr/>
          </a:p>
          <a:p>
            <a:pPr indent="-236228" lvl="0" marL="45720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Open Sans Light"/>
              <a:ea typeface="Open Sans Light"/>
              <a:cs typeface="Open Sans Light"/>
              <a:sym typeface="Open Sans Light"/>
            </a:endParaRPr>
          </a:p>
          <a:p>
            <a:pPr indent="0" lvl="0" marL="0" marR="0" rtl="0" algn="l">
              <a:lnSpc>
                <a:spcPct val="100000"/>
              </a:lnSpc>
              <a:spcBef>
                <a:spcPts val="1200"/>
              </a:spcBef>
              <a:spcAft>
                <a:spcPts val="700"/>
              </a:spcAft>
              <a:buClr>
                <a:schemeClr val="lt1"/>
              </a:buClr>
              <a:buSzPts val="1400"/>
              <a:buFont typeface="Open Sans"/>
              <a:buNone/>
            </a:pPr>
            <a:r>
              <a:t/>
            </a:r>
            <a:endParaRPr b="0" i="0" sz="1400" u="none" cap="none" strike="noStrike">
              <a:solidFill>
                <a:srgbClr val="1E1E1E"/>
              </a:solidFill>
              <a:latin typeface="Open Sans Light"/>
              <a:ea typeface="Open Sans Light"/>
              <a:cs typeface="Open Sans Light"/>
              <a:sym typeface="Open Sans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08"/>
          <p:cNvSpPr txBox="1"/>
          <p:nvPr>
            <p:ph type="title"/>
          </p:nvPr>
        </p:nvSpPr>
        <p:spPr>
          <a:xfrm>
            <a:off x="311700" y="204937"/>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 - Descriptive Statistic</a:t>
            </a:r>
            <a:endParaRPr/>
          </a:p>
        </p:txBody>
      </p:sp>
      <p:sp>
        <p:nvSpPr>
          <p:cNvPr id="711" name="Google Shape;711;p108"/>
          <p:cNvSpPr txBox="1"/>
          <p:nvPr>
            <p:ph idx="1" type="body"/>
          </p:nvPr>
        </p:nvSpPr>
        <p:spPr>
          <a:xfrm>
            <a:off x="311700" y="526249"/>
            <a:ext cx="4260300" cy="35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700"/>
              </a:spcBef>
              <a:spcAft>
                <a:spcPts val="700"/>
              </a:spcAft>
              <a:buSzPts val="1400"/>
              <a:buNone/>
            </a:pPr>
            <a:r>
              <a:rPr lang="en" sz="1400">
                <a:solidFill>
                  <a:srgbClr val="000000"/>
                </a:solidFill>
                <a:latin typeface="Open Sans Light"/>
                <a:ea typeface="Open Sans Light"/>
                <a:cs typeface="Open Sans Light"/>
                <a:sym typeface="Open Sans Light"/>
              </a:rPr>
              <a:t>The demographic data of user_age by pareto</a:t>
            </a:r>
            <a:endParaRPr sz="1400">
              <a:solidFill>
                <a:srgbClr val="000000"/>
              </a:solidFill>
              <a:latin typeface="Open Sans Light"/>
              <a:ea typeface="Open Sans Light"/>
              <a:cs typeface="Open Sans Light"/>
              <a:sym typeface="Open Sans Light"/>
            </a:endParaRPr>
          </a:p>
        </p:txBody>
      </p:sp>
      <p:sp>
        <p:nvSpPr>
          <p:cNvPr id="712" name="Google Shape;712;p108"/>
          <p:cNvSpPr txBox="1"/>
          <p:nvPr/>
        </p:nvSpPr>
        <p:spPr>
          <a:xfrm>
            <a:off x="6931378" y="11289"/>
            <a:ext cx="2201333"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04 Exploratory Data Analysis</a:t>
            </a:r>
            <a:endParaRPr/>
          </a:p>
        </p:txBody>
      </p:sp>
      <p:pic>
        <p:nvPicPr>
          <p:cNvPr id="713" name="Google Shape;713;p108"/>
          <p:cNvPicPr preferRelativeResize="0"/>
          <p:nvPr/>
        </p:nvPicPr>
        <p:blipFill rotWithShape="1">
          <a:blip r:embed="rId3">
            <a:alphaModFix/>
          </a:blip>
          <a:srcRect b="0" l="0" r="0" t="0"/>
          <a:stretch/>
        </p:blipFill>
        <p:spPr>
          <a:xfrm>
            <a:off x="311700" y="971285"/>
            <a:ext cx="7895323" cy="411063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09"/>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 - Descriptive Statistic</a:t>
            </a:r>
            <a:endParaRPr/>
          </a:p>
        </p:txBody>
      </p:sp>
      <p:sp>
        <p:nvSpPr>
          <p:cNvPr id="719" name="Google Shape;719;p109"/>
          <p:cNvSpPr txBox="1"/>
          <p:nvPr>
            <p:ph idx="1" type="body"/>
          </p:nvPr>
        </p:nvSpPr>
        <p:spPr>
          <a:xfrm>
            <a:off x="311700" y="609275"/>
            <a:ext cx="4260300" cy="35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700"/>
              </a:spcBef>
              <a:spcAft>
                <a:spcPts val="700"/>
              </a:spcAft>
              <a:buSzPts val="1400"/>
              <a:buNone/>
            </a:pPr>
            <a:r>
              <a:rPr lang="en" sz="1400">
                <a:solidFill>
                  <a:srgbClr val="000000"/>
                </a:solidFill>
                <a:latin typeface="Open Sans Light"/>
                <a:ea typeface="Open Sans Light"/>
                <a:cs typeface="Open Sans Light"/>
                <a:sym typeface="Open Sans Light"/>
              </a:rPr>
              <a:t>The demographic data of user_age by pareto</a:t>
            </a:r>
            <a:endParaRPr sz="1400">
              <a:solidFill>
                <a:srgbClr val="000000"/>
              </a:solidFill>
              <a:latin typeface="Open Sans Light"/>
              <a:ea typeface="Open Sans Light"/>
              <a:cs typeface="Open Sans Light"/>
              <a:sym typeface="Open Sans Light"/>
            </a:endParaRPr>
          </a:p>
        </p:txBody>
      </p:sp>
      <p:sp>
        <p:nvSpPr>
          <p:cNvPr id="720" name="Google Shape;720;p109"/>
          <p:cNvSpPr txBox="1"/>
          <p:nvPr/>
        </p:nvSpPr>
        <p:spPr>
          <a:xfrm>
            <a:off x="6931378" y="11289"/>
            <a:ext cx="2201333"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04 Exploratory Data Analysis</a:t>
            </a:r>
            <a:endParaRPr/>
          </a:p>
        </p:txBody>
      </p:sp>
      <p:sp>
        <p:nvSpPr>
          <p:cNvPr id="721" name="Google Shape;721;p109"/>
          <p:cNvSpPr txBox="1"/>
          <p:nvPr/>
        </p:nvSpPr>
        <p:spPr>
          <a:xfrm>
            <a:off x="455791" y="3663100"/>
            <a:ext cx="8232415" cy="1231484"/>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600"/>
              </a:spcBef>
              <a:spcAft>
                <a:spcPts val="0"/>
              </a:spcAft>
              <a:buClr>
                <a:schemeClr val="lt1"/>
              </a:buClr>
              <a:buSzPts val="1400"/>
              <a:buFont typeface="Open Sans"/>
              <a:buNone/>
            </a:pPr>
            <a:r>
              <a:rPr b="0" i="0" lang="en" sz="1400" u="none" cap="none" strike="noStrike">
                <a:solidFill>
                  <a:srgbClr val="000000"/>
                </a:solidFill>
                <a:latin typeface="Open Sans Light"/>
                <a:ea typeface="Open Sans Light"/>
                <a:cs typeface="Open Sans Light"/>
                <a:sym typeface="Open Sans Light"/>
              </a:rPr>
              <a:t>Insight</a:t>
            </a:r>
            <a:endParaRPr/>
          </a:p>
          <a:p>
            <a:pPr indent="-325129" lvl="0" marL="457200" marR="0" rtl="0" algn="l">
              <a:lnSpc>
                <a:spcPct val="100000"/>
              </a:lnSpc>
              <a:spcBef>
                <a:spcPts val="600"/>
              </a:spcBef>
              <a:spcAft>
                <a:spcPts val="0"/>
              </a:spcAft>
              <a:buClr>
                <a:srgbClr val="000000"/>
              </a:buClr>
              <a:buSzPts val="1400"/>
              <a:buFont typeface="Arial"/>
              <a:buAutoNum type="arabicPeriod"/>
            </a:pPr>
            <a:r>
              <a:rPr b="0" i="0" lang="en" sz="1400" u="none" cap="none" strike="noStrike">
                <a:solidFill>
                  <a:srgbClr val="000000"/>
                </a:solidFill>
                <a:latin typeface="Open Sans Light"/>
                <a:ea typeface="Open Sans Light"/>
                <a:cs typeface="Open Sans Light"/>
                <a:sym typeface="Open Sans Light"/>
              </a:rPr>
              <a:t>Based on pareto method, It is known that 80% of the age range which is the majority of 20% of total users has a range of 17-33</a:t>
            </a:r>
            <a:endParaRPr/>
          </a:p>
          <a:p>
            <a:pPr indent="0" lvl="0" marL="0" marR="0" rtl="0" algn="l">
              <a:lnSpc>
                <a:spcPct val="100000"/>
              </a:lnSpc>
              <a:spcBef>
                <a:spcPts val="1200"/>
              </a:spcBef>
              <a:spcAft>
                <a:spcPts val="700"/>
              </a:spcAft>
              <a:buClr>
                <a:schemeClr val="lt1"/>
              </a:buClr>
              <a:buSzPts val="1400"/>
              <a:buFont typeface="Open Sans"/>
              <a:buNone/>
            </a:pPr>
            <a:r>
              <a:t/>
            </a:r>
            <a:endParaRPr b="0" i="0" sz="1400" u="none" cap="none" strike="noStrike">
              <a:solidFill>
                <a:srgbClr val="1E1E1E"/>
              </a:solidFill>
              <a:latin typeface="Open Sans Light"/>
              <a:ea typeface="Open Sans Light"/>
              <a:cs typeface="Open Sans Light"/>
              <a:sym typeface="Open Sans Light"/>
            </a:endParaRPr>
          </a:p>
        </p:txBody>
      </p:sp>
      <p:pic>
        <p:nvPicPr>
          <p:cNvPr id="722" name="Google Shape;722;p109"/>
          <p:cNvPicPr preferRelativeResize="0"/>
          <p:nvPr/>
        </p:nvPicPr>
        <p:blipFill rotWithShape="1">
          <a:blip r:embed="rId3">
            <a:alphaModFix/>
          </a:blip>
          <a:srcRect b="0" l="0" r="0" t="0"/>
          <a:stretch/>
        </p:blipFill>
        <p:spPr>
          <a:xfrm>
            <a:off x="154293" y="1181975"/>
            <a:ext cx="8835413" cy="2299628"/>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10"/>
          <p:cNvSpPr txBox="1"/>
          <p:nvPr>
            <p:ph type="title"/>
          </p:nvPr>
        </p:nvSpPr>
        <p:spPr>
          <a:xfrm>
            <a:off x="311700" y="236868"/>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 - Descriptive Statistic</a:t>
            </a:r>
            <a:endParaRPr/>
          </a:p>
        </p:txBody>
      </p:sp>
      <p:sp>
        <p:nvSpPr>
          <p:cNvPr id="728" name="Google Shape;728;p110"/>
          <p:cNvSpPr txBox="1"/>
          <p:nvPr>
            <p:ph idx="1" type="body"/>
          </p:nvPr>
        </p:nvSpPr>
        <p:spPr>
          <a:xfrm>
            <a:off x="311700" y="617741"/>
            <a:ext cx="4260300" cy="35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700"/>
              </a:spcBef>
              <a:spcAft>
                <a:spcPts val="700"/>
              </a:spcAft>
              <a:buSzPts val="1400"/>
              <a:buNone/>
            </a:pPr>
            <a:r>
              <a:rPr lang="en" sz="1400">
                <a:solidFill>
                  <a:srgbClr val="000000"/>
                </a:solidFill>
                <a:latin typeface="Open Sans Light"/>
                <a:ea typeface="Open Sans Light"/>
                <a:cs typeface="Open Sans Light"/>
                <a:sym typeface="Open Sans Light"/>
              </a:rPr>
              <a:t>The demographic data of user_occupation</a:t>
            </a:r>
            <a:endParaRPr sz="1400">
              <a:solidFill>
                <a:srgbClr val="000000"/>
              </a:solidFill>
              <a:latin typeface="Open Sans Light"/>
              <a:ea typeface="Open Sans Light"/>
              <a:cs typeface="Open Sans Light"/>
              <a:sym typeface="Open Sans Light"/>
            </a:endParaRPr>
          </a:p>
        </p:txBody>
      </p:sp>
      <p:sp>
        <p:nvSpPr>
          <p:cNvPr id="729" name="Google Shape;729;p110"/>
          <p:cNvSpPr txBox="1"/>
          <p:nvPr/>
        </p:nvSpPr>
        <p:spPr>
          <a:xfrm>
            <a:off x="6931378" y="11289"/>
            <a:ext cx="2201333"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04 Exploratory Data Analysis</a:t>
            </a:r>
            <a:endParaRPr/>
          </a:p>
        </p:txBody>
      </p:sp>
      <p:pic>
        <p:nvPicPr>
          <p:cNvPr id="730" name="Google Shape;730;p110"/>
          <p:cNvPicPr preferRelativeResize="0"/>
          <p:nvPr/>
        </p:nvPicPr>
        <p:blipFill rotWithShape="1">
          <a:blip r:embed="rId3">
            <a:alphaModFix/>
          </a:blip>
          <a:srcRect b="0" l="0" r="0" t="0"/>
          <a:stretch/>
        </p:blipFill>
        <p:spPr>
          <a:xfrm>
            <a:off x="311700" y="1078927"/>
            <a:ext cx="5591955" cy="952633"/>
          </a:xfrm>
          <a:prstGeom prst="rect">
            <a:avLst/>
          </a:prstGeom>
          <a:noFill/>
          <a:ln>
            <a:noFill/>
          </a:ln>
        </p:spPr>
      </p:pic>
      <p:pic>
        <p:nvPicPr>
          <p:cNvPr id="731" name="Google Shape;731;p110"/>
          <p:cNvPicPr preferRelativeResize="0"/>
          <p:nvPr/>
        </p:nvPicPr>
        <p:blipFill rotWithShape="1">
          <a:blip r:embed="rId4">
            <a:alphaModFix/>
          </a:blip>
          <a:srcRect b="0" l="0" r="0" t="0"/>
          <a:stretch/>
        </p:blipFill>
        <p:spPr>
          <a:xfrm>
            <a:off x="311700" y="1967912"/>
            <a:ext cx="5591955" cy="2996340"/>
          </a:xfrm>
          <a:prstGeom prst="rect">
            <a:avLst/>
          </a:prstGeom>
          <a:noFill/>
          <a:ln>
            <a:noFill/>
          </a:ln>
        </p:spPr>
      </p:pic>
      <p:sp>
        <p:nvSpPr>
          <p:cNvPr id="732" name="Google Shape;732;p110"/>
          <p:cNvSpPr txBox="1"/>
          <p:nvPr/>
        </p:nvSpPr>
        <p:spPr>
          <a:xfrm>
            <a:off x="6197616" y="1967912"/>
            <a:ext cx="2397618" cy="2342193"/>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600"/>
              </a:spcBef>
              <a:spcAft>
                <a:spcPts val="0"/>
              </a:spcAft>
              <a:buClr>
                <a:schemeClr val="lt1"/>
              </a:buClr>
              <a:buSzPts val="1400"/>
              <a:buFont typeface="Open Sans"/>
              <a:buNone/>
            </a:pPr>
            <a:r>
              <a:rPr b="0" i="0" lang="en" sz="1400" u="none" cap="none" strike="noStrike">
                <a:solidFill>
                  <a:srgbClr val="000000"/>
                </a:solidFill>
                <a:latin typeface="Open Sans Light"/>
                <a:ea typeface="Open Sans Light"/>
                <a:cs typeface="Open Sans Light"/>
                <a:sym typeface="Open Sans Light"/>
              </a:rPr>
              <a:t>Insight</a:t>
            </a:r>
            <a:endParaRPr/>
          </a:p>
          <a:p>
            <a:pPr indent="0" lvl="0" marL="0" marR="0" rtl="0" algn="l">
              <a:lnSpc>
                <a:spcPct val="100000"/>
              </a:lnSpc>
              <a:spcBef>
                <a:spcPts val="600"/>
              </a:spcBef>
              <a:spcAft>
                <a:spcPts val="0"/>
              </a:spcAft>
              <a:buClr>
                <a:schemeClr val="lt1"/>
              </a:buClr>
              <a:buSzPts val="1400"/>
              <a:buFont typeface="Open Sans"/>
              <a:buNone/>
            </a:pPr>
            <a:r>
              <a:t/>
            </a:r>
            <a:endParaRPr b="0" i="0" sz="1400" u="none" cap="none" strike="noStrike">
              <a:solidFill>
                <a:srgbClr val="000000"/>
              </a:solidFill>
              <a:latin typeface="Open Sans Light"/>
              <a:ea typeface="Open Sans Light"/>
              <a:cs typeface="Open Sans Light"/>
              <a:sym typeface="Open Sans Light"/>
            </a:endParaRPr>
          </a:p>
          <a:p>
            <a:pPr indent="0" lvl="0" marL="0" marR="0" rtl="0" algn="l">
              <a:lnSpc>
                <a:spcPct val="100000"/>
              </a:lnSpc>
              <a:spcBef>
                <a:spcPts val="600"/>
              </a:spcBef>
              <a:spcAft>
                <a:spcPts val="0"/>
              </a:spcAft>
              <a:buClr>
                <a:schemeClr val="lt1"/>
              </a:buClr>
              <a:buSzPts val="1400"/>
              <a:buFont typeface="Open Sans"/>
              <a:buNone/>
            </a:pPr>
            <a:r>
              <a:rPr b="0" i="0" lang="en" sz="1400" u="none" cap="none" strike="noStrike">
                <a:solidFill>
                  <a:srgbClr val="000000"/>
                </a:solidFill>
                <a:latin typeface="Open Sans Light"/>
                <a:ea typeface="Open Sans Light"/>
                <a:cs typeface="Open Sans Light"/>
                <a:sym typeface="Open Sans Light"/>
              </a:rPr>
              <a:t>The most user occupation is pelajar with frequency 7887 from 8 the other occupations</a:t>
            </a:r>
            <a:endParaRPr/>
          </a:p>
          <a:p>
            <a:pPr indent="-236228" lvl="0" marL="45720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Open Sans Light"/>
              <a:ea typeface="Open Sans Light"/>
              <a:cs typeface="Open Sans Light"/>
              <a:sym typeface="Open Sans Light"/>
            </a:endParaRPr>
          </a:p>
          <a:p>
            <a:pPr indent="0" lvl="0" marL="0" marR="0" rtl="0" algn="l">
              <a:lnSpc>
                <a:spcPct val="100000"/>
              </a:lnSpc>
              <a:spcBef>
                <a:spcPts val="1200"/>
              </a:spcBef>
              <a:spcAft>
                <a:spcPts val="700"/>
              </a:spcAft>
              <a:buClr>
                <a:schemeClr val="lt1"/>
              </a:buClr>
              <a:buSzPts val="1400"/>
              <a:buFont typeface="Open Sans"/>
              <a:buNone/>
            </a:pPr>
            <a:r>
              <a:t/>
            </a:r>
            <a:endParaRPr b="0" i="0" sz="1400" u="none" cap="none" strike="noStrike">
              <a:solidFill>
                <a:srgbClr val="1E1E1E"/>
              </a:solidFill>
              <a:latin typeface="Open Sans Light"/>
              <a:ea typeface="Open Sans Light"/>
              <a:cs typeface="Open Sans Light"/>
              <a:sym typeface="Open Sans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11"/>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 - Descriptive Statistic</a:t>
            </a:r>
            <a:endParaRPr/>
          </a:p>
        </p:txBody>
      </p:sp>
      <p:sp>
        <p:nvSpPr>
          <p:cNvPr id="738" name="Google Shape;738;p111"/>
          <p:cNvSpPr txBox="1"/>
          <p:nvPr>
            <p:ph idx="1" type="body"/>
          </p:nvPr>
        </p:nvSpPr>
        <p:spPr>
          <a:xfrm>
            <a:off x="311700" y="865325"/>
            <a:ext cx="4892478" cy="35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700"/>
              </a:spcBef>
              <a:spcAft>
                <a:spcPts val="700"/>
              </a:spcAft>
              <a:buSzPts val="1400"/>
              <a:buNone/>
            </a:pPr>
            <a:r>
              <a:rPr lang="en" sz="1500">
                <a:solidFill>
                  <a:srgbClr val="000000"/>
                </a:solidFill>
                <a:latin typeface="Open Sans Light"/>
                <a:ea typeface="Open Sans Light"/>
                <a:cs typeface="Open Sans Light"/>
                <a:sym typeface="Open Sans Light"/>
              </a:rPr>
              <a:t>The demographic data of user_income_range</a:t>
            </a:r>
            <a:endParaRPr sz="1362">
              <a:solidFill>
                <a:srgbClr val="000000"/>
              </a:solidFill>
              <a:latin typeface="Open Sans Light"/>
              <a:ea typeface="Open Sans Light"/>
              <a:cs typeface="Open Sans Light"/>
              <a:sym typeface="Open Sans Light"/>
            </a:endParaRPr>
          </a:p>
        </p:txBody>
      </p:sp>
      <p:sp>
        <p:nvSpPr>
          <p:cNvPr id="739" name="Google Shape;739;p111"/>
          <p:cNvSpPr txBox="1"/>
          <p:nvPr/>
        </p:nvSpPr>
        <p:spPr>
          <a:xfrm>
            <a:off x="6931378" y="11289"/>
            <a:ext cx="2201333"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04 Exploratory Data Analysis</a:t>
            </a:r>
            <a:endParaRPr/>
          </a:p>
        </p:txBody>
      </p:sp>
      <p:pic>
        <p:nvPicPr>
          <p:cNvPr id="740" name="Google Shape;740;p111"/>
          <p:cNvPicPr preferRelativeResize="0"/>
          <p:nvPr/>
        </p:nvPicPr>
        <p:blipFill rotWithShape="1">
          <a:blip r:embed="rId3">
            <a:alphaModFix/>
          </a:blip>
          <a:srcRect b="0" l="0" r="0" t="0"/>
          <a:stretch/>
        </p:blipFill>
        <p:spPr>
          <a:xfrm>
            <a:off x="311700" y="1435934"/>
            <a:ext cx="5896798" cy="790685"/>
          </a:xfrm>
          <a:prstGeom prst="rect">
            <a:avLst/>
          </a:prstGeom>
          <a:noFill/>
          <a:ln>
            <a:noFill/>
          </a:ln>
        </p:spPr>
      </p:pic>
      <p:pic>
        <p:nvPicPr>
          <p:cNvPr id="741" name="Google Shape;741;p111"/>
          <p:cNvPicPr preferRelativeResize="0"/>
          <p:nvPr/>
        </p:nvPicPr>
        <p:blipFill rotWithShape="1">
          <a:blip r:embed="rId4">
            <a:alphaModFix/>
          </a:blip>
          <a:srcRect b="0" l="0" r="0" t="0"/>
          <a:stretch/>
        </p:blipFill>
        <p:spPr>
          <a:xfrm>
            <a:off x="311700" y="2437529"/>
            <a:ext cx="5896798" cy="2159298"/>
          </a:xfrm>
          <a:prstGeom prst="rect">
            <a:avLst/>
          </a:prstGeom>
          <a:noFill/>
          <a:ln>
            <a:noFill/>
          </a:ln>
        </p:spPr>
      </p:pic>
      <p:sp>
        <p:nvSpPr>
          <p:cNvPr id="742" name="Google Shape;742;p111"/>
          <p:cNvSpPr txBox="1"/>
          <p:nvPr/>
        </p:nvSpPr>
        <p:spPr>
          <a:xfrm>
            <a:off x="6434682" y="1831276"/>
            <a:ext cx="2397618" cy="2342193"/>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600"/>
              </a:spcBef>
              <a:spcAft>
                <a:spcPts val="0"/>
              </a:spcAft>
              <a:buClr>
                <a:schemeClr val="lt1"/>
              </a:buClr>
              <a:buSzPts val="1400"/>
              <a:buFont typeface="Open Sans"/>
              <a:buNone/>
            </a:pPr>
            <a:r>
              <a:rPr b="0" i="0" lang="en" sz="1400" u="none" cap="none" strike="noStrike">
                <a:solidFill>
                  <a:srgbClr val="000000"/>
                </a:solidFill>
                <a:latin typeface="Open Sans Light"/>
                <a:ea typeface="Open Sans Light"/>
                <a:cs typeface="Open Sans Light"/>
                <a:sym typeface="Open Sans Light"/>
              </a:rPr>
              <a:t>Insight</a:t>
            </a:r>
            <a:endParaRPr/>
          </a:p>
          <a:p>
            <a:pPr indent="-325129" lvl="0" marL="457200" marR="0" rtl="0" algn="l">
              <a:lnSpc>
                <a:spcPct val="100000"/>
              </a:lnSpc>
              <a:spcBef>
                <a:spcPts val="600"/>
              </a:spcBef>
              <a:spcAft>
                <a:spcPts val="0"/>
              </a:spcAft>
              <a:buClr>
                <a:srgbClr val="000000"/>
              </a:buClr>
              <a:buSzPts val="1400"/>
              <a:buFont typeface="Arial"/>
              <a:buAutoNum type="arabicPeriod"/>
            </a:pPr>
            <a:r>
              <a:rPr b="0" i="0" lang="en" sz="1400" u="none" cap="none" strike="noStrike">
                <a:solidFill>
                  <a:srgbClr val="000000"/>
                </a:solidFill>
                <a:latin typeface="Open Sans Light"/>
                <a:ea typeface="Open Sans Light"/>
                <a:cs typeface="Open Sans Light"/>
                <a:sym typeface="Open Sans Light"/>
              </a:rPr>
              <a:t>The range of user income is from &lt;10jt until &gt; 1M</a:t>
            </a:r>
            <a:endParaRPr/>
          </a:p>
          <a:p>
            <a:pPr indent="-325129" lvl="0" marL="457200" marR="0" rtl="0" algn="l">
              <a:lnSpc>
                <a:spcPct val="100000"/>
              </a:lnSpc>
              <a:spcBef>
                <a:spcPts val="600"/>
              </a:spcBef>
              <a:spcAft>
                <a:spcPts val="0"/>
              </a:spcAft>
              <a:buClr>
                <a:srgbClr val="000000"/>
              </a:buClr>
              <a:buSzPts val="1400"/>
              <a:buFont typeface="Arial"/>
              <a:buAutoNum type="arabicPeriod"/>
            </a:pPr>
            <a:r>
              <a:rPr b="0" i="0" lang="en" sz="1400" u="none" cap="none" strike="noStrike">
                <a:solidFill>
                  <a:srgbClr val="000000"/>
                </a:solidFill>
                <a:latin typeface="Open Sans Light"/>
                <a:ea typeface="Open Sans Light"/>
                <a:cs typeface="Open Sans Light"/>
                <a:sym typeface="Open Sans Light"/>
              </a:rPr>
              <a:t>The most user income is &lt;10 Juta with frequency 6275</a:t>
            </a:r>
            <a:endParaRPr/>
          </a:p>
          <a:p>
            <a:pPr indent="-236228" lvl="0" marL="457200" marR="0" rtl="0" algn="l">
              <a:lnSpc>
                <a:spcPct val="100000"/>
              </a:lnSpc>
              <a:spcBef>
                <a:spcPts val="600"/>
              </a:spcBef>
              <a:spcAft>
                <a:spcPts val="0"/>
              </a:spcAft>
              <a:buClr>
                <a:srgbClr val="000000"/>
              </a:buClr>
              <a:buSzPts val="1400"/>
              <a:buFont typeface="Arial"/>
              <a:buNone/>
            </a:pPr>
            <a:r>
              <a:t/>
            </a:r>
            <a:endParaRPr b="0" i="0" sz="1400" u="none" cap="none" strike="noStrike">
              <a:solidFill>
                <a:srgbClr val="000000"/>
              </a:solidFill>
              <a:latin typeface="Open Sans Light"/>
              <a:ea typeface="Open Sans Light"/>
              <a:cs typeface="Open Sans Light"/>
              <a:sym typeface="Open Sans Light"/>
            </a:endParaRPr>
          </a:p>
          <a:p>
            <a:pPr indent="0" lvl="0" marL="0" marR="0" rtl="0" algn="l">
              <a:lnSpc>
                <a:spcPct val="100000"/>
              </a:lnSpc>
              <a:spcBef>
                <a:spcPts val="1200"/>
              </a:spcBef>
              <a:spcAft>
                <a:spcPts val="700"/>
              </a:spcAft>
              <a:buClr>
                <a:schemeClr val="lt1"/>
              </a:buClr>
              <a:buSzPts val="1400"/>
              <a:buFont typeface="Open Sans"/>
              <a:buNone/>
            </a:pPr>
            <a:r>
              <a:t/>
            </a:r>
            <a:endParaRPr b="0" i="0" sz="1400" u="none" cap="none" strike="noStrike">
              <a:solidFill>
                <a:srgbClr val="1E1E1E"/>
              </a:solidFill>
              <a:latin typeface="Open Sans Light"/>
              <a:ea typeface="Open Sans Light"/>
              <a:cs typeface="Open Sans Light"/>
              <a:sym typeface="Open Sans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112"/>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 - Descriptive Statistic</a:t>
            </a:r>
            <a:endParaRPr/>
          </a:p>
        </p:txBody>
      </p:sp>
      <p:sp>
        <p:nvSpPr>
          <p:cNvPr id="748" name="Google Shape;748;p112"/>
          <p:cNvSpPr txBox="1"/>
          <p:nvPr>
            <p:ph idx="1" type="body"/>
          </p:nvPr>
        </p:nvSpPr>
        <p:spPr>
          <a:xfrm>
            <a:off x="311700" y="711016"/>
            <a:ext cx="4260300" cy="35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700"/>
              </a:spcBef>
              <a:spcAft>
                <a:spcPts val="700"/>
              </a:spcAft>
              <a:buSzPts val="1400"/>
              <a:buNone/>
            </a:pPr>
            <a:r>
              <a:rPr lang="en" sz="1400">
                <a:solidFill>
                  <a:srgbClr val="000000"/>
                </a:solidFill>
                <a:latin typeface="Open Sans Light"/>
                <a:ea typeface="Open Sans Light"/>
                <a:cs typeface="Open Sans Light"/>
                <a:sym typeface="Open Sans Light"/>
              </a:rPr>
              <a:t>The demographic data of user_income_source</a:t>
            </a:r>
            <a:endParaRPr sz="1400">
              <a:solidFill>
                <a:srgbClr val="000000"/>
              </a:solidFill>
              <a:latin typeface="Open Sans Light"/>
              <a:ea typeface="Open Sans Light"/>
              <a:cs typeface="Open Sans Light"/>
              <a:sym typeface="Open Sans Light"/>
            </a:endParaRPr>
          </a:p>
        </p:txBody>
      </p:sp>
      <p:sp>
        <p:nvSpPr>
          <p:cNvPr id="749" name="Google Shape;749;p112"/>
          <p:cNvSpPr txBox="1"/>
          <p:nvPr/>
        </p:nvSpPr>
        <p:spPr>
          <a:xfrm>
            <a:off x="6931378" y="11289"/>
            <a:ext cx="2201333"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04 Exploratory Data Analysis</a:t>
            </a:r>
            <a:endParaRPr/>
          </a:p>
        </p:txBody>
      </p:sp>
      <p:pic>
        <p:nvPicPr>
          <p:cNvPr id="750" name="Google Shape;750;p112"/>
          <p:cNvPicPr preferRelativeResize="0"/>
          <p:nvPr/>
        </p:nvPicPr>
        <p:blipFill rotWithShape="1">
          <a:blip r:embed="rId3">
            <a:alphaModFix/>
          </a:blip>
          <a:srcRect b="0" l="0" r="0" t="0"/>
          <a:stretch/>
        </p:blipFill>
        <p:spPr>
          <a:xfrm>
            <a:off x="311700" y="1375366"/>
            <a:ext cx="6706938" cy="1042366"/>
          </a:xfrm>
          <a:prstGeom prst="rect">
            <a:avLst/>
          </a:prstGeom>
          <a:noFill/>
          <a:ln>
            <a:noFill/>
          </a:ln>
        </p:spPr>
      </p:pic>
      <p:pic>
        <p:nvPicPr>
          <p:cNvPr id="751" name="Google Shape;751;p112"/>
          <p:cNvPicPr preferRelativeResize="0"/>
          <p:nvPr/>
        </p:nvPicPr>
        <p:blipFill rotWithShape="1">
          <a:blip r:embed="rId4">
            <a:alphaModFix/>
          </a:blip>
          <a:srcRect b="0" l="0" r="0" t="0"/>
          <a:stretch/>
        </p:blipFill>
        <p:spPr>
          <a:xfrm>
            <a:off x="311700" y="2623124"/>
            <a:ext cx="6706938" cy="1895904"/>
          </a:xfrm>
          <a:prstGeom prst="rect">
            <a:avLst/>
          </a:prstGeom>
          <a:noFill/>
          <a:ln>
            <a:noFill/>
          </a:ln>
        </p:spPr>
      </p:pic>
      <p:sp>
        <p:nvSpPr>
          <p:cNvPr id="752" name="Google Shape;752;p112"/>
          <p:cNvSpPr txBox="1"/>
          <p:nvPr/>
        </p:nvSpPr>
        <p:spPr>
          <a:xfrm>
            <a:off x="7145882" y="1571631"/>
            <a:ext cx="1806207" cy="2808458"/>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600"/>
              </a:spcBef>
              <a:spcAft>
                <a:spcPts val="0"/>
              </a:spcAft>
              <a:buClr>
                <a:schemeClr val="lt1"/>
              </a:buClr>
              <a:buSzPts val="1400"/>
              <a:buFont typeface="Open Sans"/>
              <a:buNone/>
            </a:pPr>
            <a:r>
              <a:rPr b="0" i="0" lang="en" sz="1400" u="none" cap="none" strike="noStrike">
                <a:solidFill>
                  <a:srgbClr val="000000"/>
                </a:solidFill>
                <a:latin typeface="Open Sans Light"/>
                <a:ea typeface="Open Sans Light"/>
                <a:cs typeface="Open Sans Light"/>
                <a:sym typeface="Open Sans Light"/>
              </a:rPr>
              <a:t>Insight</a:t>
            </a:r>
            <a:endParaRPr/>
          </a:p>
          <a:p>
            <a:pPr indent="0" lvl="0" marL="0" marR="0" rtl="0" algn="l">
              <a:lnSpc>
                <a:spcPct val="100000"/>
              </a:lnSpc>
              <a:spcBef>
                <a:spcPts val="600"/>
              </a:spcBef>
              <a:spcAft>
                <a:spcPts val="0"/>
              </a:spcAft>
              <a:buClr>
                <a:schemeClr val="lt1"/>
              </a:buClr>
              <a:buSzPts val="1400"/>
              <a:buFont typeface="Open Sans"/>
              <a:buNone/>
            </a:pPr>
            <a:r>
              <a:t/>
            </a:r>
            <a:endParaRPr b="0" i="0" sz="1400" u="none" cap="none" strike="noStrike">
              <a:solidFill>
                <a:srgbClr val="000000"/>
              </a:solidFill>
              <a:latin typeface="Open Sans Light"/>
              <a:ea typeface="Open Sans Light"/>
              <a:cs typeface="Open Sans Light"/>
              <a:sym typeface="Open Sans Light"/>
            </a:endParaRPr>
          </a:p>
          <a:p>
            <a:pPr indent="0" lvl="0" marL="0" marR="0" rtl="0" algn="l">
              <a:lnSpc>
                <a:spcPct val="100000"/>
              </a:lnSpc>
              <a:spcBef>
                <a:spcPts val="600"/>
              </a:spcBef>
              <a:spcAft>
                <a:spcPts val="0"/>
              </a:spcAft>
              <a:buClr>
                <a:schemeClr val="lt1"/>
              </a:buClr>
              <a:buSzPts val="1400"/>
              <a:buFont typeface="Open Sans"/>
              <a:buNone/>
            </a:pPr>
            <a:r>
              <a:rPr b="0" i="0" lang="en" sz="1400" u="none" cap="none" strike="noStrike">
                <a:solidFill>
                  <a:srgbClr val="000000"/>
                </a:solidFill>
                <a:latin typeface="Open Sans Light"/>
                <a:ea typeface="Open Sans Light"/>
                <a:cs typeface="Open Sans Light"/>
                <a:sym typeface="Open Sans Light"/>
              </a:rPr>
              <a:t>The most user income source is from gaji with frequency 9131 far above the other 9  sources</a:t>
            </a:r>
            <a:endParaRPr/>
          </a:p>
          <a:p>
            <a:pPr indent="0" lvl="0" marL="0" marR="0" rtl="0" algn="l">
              <a:lnSpc>
                <a:spcPct val="100000"/>
              </a:lnSpc>
              <a:spcBef>
                <a:spcPts val="1200"/>
              </a:spcBef>
              <a:spcAft>
                <a:spcPts val="700"/>
              </a:spcAft>
              <a:buClr>
                <a:schemeClr val="lt1"/>
              </a:buClr>
              <a:buSzPts val="1400"/>
              <a:buFont typeface="Open Sans"/>
              <a:buNone/>
            </a:pPr>
            <a:r>
              <a:t/>
            </a:r>
            <a:endParaRPr b="0" i="0" sz="1400" u="none" cap="none" strike="noStrike">
              <a:solidFill>
                <a:srgbClr val="1E1E1E"/>
              </a:solidFill>
              <a:latin typeface="Open Sans Light"/>
              <a:ea typeface="Open Sans Light"/>
              <a:cs typeface="Open Sans Light"/>
              <a:sym typeface="Open Sans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sp>
        <p:nvSpPr>
          <p:cNvPr id="757" name="Google Shape;757;p113"/>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 - Descriptive Statistic</a:t>
            </a:r>
            <a:endParaRPr/>
          </a:p>
        </p:txBody>
      </p:sp>
      <p:sp>
        <p:nvSpPr>
          <p:cNvPr id="758" name="Google Shape;758;p113"/>
          <p:cNvSpPr txBox="1"/>
          <p:nvPr>
            <p:ph idx="1" type="body"/>
          </p:nvPr>
        </p:nvSpPr>
        <p:spPr>
          <a:xfrm>
            <a:off x="311700" y="619074"/>
            <a:ext cx="4260300" cy="35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700"/>
              </a:spcBef>
              <a:spcAft>
                <a:spcPts val="700"/>
              </a:spcAft>
              <a:buSzPts val="1400"/>
              <a:buNone/>
            </a:pPr>
            <a:r>
              <a:rPr lang="en" sz="1400">
                <a:solidFill>
                  <a:srgbClr val="000000"/>
                </a:solidFill>
                <a:latin typeface="Open Sans Light"/>
                <a:ea typeface="Open Sans Light"/>
                <a:cs typeface="Open Sans Light"/>
                <a:sym typeface="Open Sans Light"/>
              </a:rPr>
              <a:t>b. How is the demographic in the data?</a:t>
            </a:r>
            <a:endParaRPr sz="1400">
              <a:solidFill>
                <a:srgbClr val="000000"/>
              </a:solidFill>
              <a:latin typeface="Open Sans Light"/>
              <a:ea typeface="Open Sans Light"/>
              <a:cs typeface="Open Sans Light"/>
              <a:sym typeface="Open Sans Light"/>
            </a:endParaRPr>
          </a:p>
        </p:txBody>
      </p:sp>
      <p:pic>
        <p:nvPicPr>
          <p:cNvPr id="759" name="Google Shape;759;p113"/>
          <p:cNvPicPr preferRelativeResize="0"/>
          <p:nvPr/>
        </p:nvPicPr>
        <p:blipFill rotWithShape="1">
          <a:blip r:embed="rId3">
            <a:alphaModFix/>
          </a:blip>
          <a:srcRect b="0" l="0" r="0" t="0"/>
          <a:stretch/>
        </p:blipFill>
        <p:spPr>
          <a:xfrm>
            <a:off x="754649" y="1078172"/>
            <a:ext cx="6257925" cy="1181100"/>
          </a:xfrm>
          <a:prstGeom prst="rect">
            <a:avLst/>
          </a:prstGeom>
          <a:noFill/>
          <a:ln>
            <a:noFill/>
          </a:ln>
        </p:spPr>
      </p:pic>
      <p:pic>
        <p:nvPicPr>
          <p:cNvPr id="760" name="Google Shape;760;p113"/>
          <p:cNvPicPr preferRelativeResize="0"/>
          <p:nvPr/>
        </p:nvPicPr>
        <p:blipFill rotWithShape="1">
          <a:blip r:embed="rId4">
            <a:alphaModFix/>
          </a:blip>
          <a:srcRect b="0" l="0" r="0" t="0"/>
          <a:stretch/>
        </p:blipFill>
        <p:spPr>
          <a:xfrm>
            <a:off x="754650" y="2358670"/>
            <a:ext cx="6257925" cy="2491209"/>
          </a:xfrm>
          <a:prstGeom prst="rect">
            <a:avLst/>
          </a:prstGeom>
          <a:noFill/>
          <a:ln>
            <a:noFill/>
          </a:ln>
        </p:spPr>
      </p:pic>
      <p:sp>
        <p:nvSpPr>
          <p:cNvPr id="761" name="Google Shape;761;p113"/>
          <p:cNvSpPr txBox="1"/>
          <p:nvPr/>
        </p:nvSpPr>
        <p:spPr>
          <a:xfrm>
            <a:off x="6931378" y="11289"/>
            <a:ext cx="2201333"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04 Exploratory Data Analysis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14"/>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 - Descriptive Statistic</a:t>
            </a:r>
            <a:endParaRPr/>
          </a:p>
        </p:txBody>
      </p:sp>
      <p:sp>
        <p:nvSpPr>
          <p:cNvPr id="767" name="Google Shape;767;p114"/>
          <p:cNvSpPr txBox="1"/>
          <p:nvPr>
            <p:ph idx="1" type="body"/>
          </p:nvPr>
        </p:nvSpPr>
        <p:spPr>
          <a:xfrm>
            <a:off x="532500" y="712925"/>
            <a:ext cx="8079000" cy="4189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700"/>
              </a:spcBef>
              <a:spcAft>
                <a:spcPts val="0"/>
              </a:spcAft>
              <a:buSzPts val="1400"/>
              <a:buNone/>
            </a:pPr>
            <a:r>
              <a:rPr lang="en" sz="1400">
                <a:solidFill>
                  <a:srgbClr val="000000"/>
                </a:solidFill>
                <a:latin typeface="Open Sans Light"/>
                <a:ea typeface="Open Sans Light"/>
                <a:cs typeface="Open Sans Light"/>
                <a:sym typeface="Open Sans Light"/>
              </a:rPr>
              <a:t>b. How is the demographic in the data?</a:t>
            </a:r>
            <a:endParaRPr sz="1400">
              <a:solidFill>
                <a:srgbClr val="000000"/>
              </a:solidFill>
              <a:latin typeface="Open Sans Light"/>
              <a:ea typeface="Open Sans Light"/>
              <a:cs typeface="Open Sans Light"/>
              <a:sym typeface="Open Sans Light"/>
            </a:endParaRPr>
          </a:p>
          <a:p>
            <a:pPr indent="0" lvl="0" marL="0" rtl="0" algn="l">
              <a:lnSpc>
                <a:spcPct val="135714"/>
              </a:lnSpc>
              <a:spcBef>
                <a:spcPts val="700"/>
              </a:spcBef>
              <a:spcAft>
                <a:spcPts val="0"/>
              </a:spcAft>
              <a:buSzPts val="1400"/>
              <a:buNone/>
            </a:pPr>
            <a:r>
              <a:t/>
            </a:r>
            <a:endParaRPr sz="1400">
              <a:solidFill>
                <a:srgbClr val="000000"/>
              </a:solidFill>
              <a:latin typeface="Open Sans Light"/>
              <a:ea typeface="Open Sans Light"/>
              <a:cs typeface="Open Sans Light"/>
              <a:sym typeface="Open Sans Light"/>
            </a:endParaRPr>
          </a:p>
          <a:p>
            <a:pPr indent="0" lvl="0" marL="0" rtl="0" algn="l">
              <a:lnSpc>
                <a:spcPct val="135714"/>
              </a:lnSpc>
              <a:spcBef>
                <a:spcPts val="0"/>
              </a:spcBef>
              <a:spcAft>
                <a:spcPts val="0"/>
              </a:spcAft>
              <a:buSzPts val="1400"/>
              <a:buNone/>
            </a:pPr>
            <a:r>
              <a:rPr lang="en" sz="1400">
                <a:solidFill>
                  <a:srgbClr val="000000"/>
                </a:solidFill>
                <a:latin typeface="Open Sans Light"/>
                <a:ea typeface="Open Sans Light"/>
                <a:cs typeface="Open Sans Light"/>
                <a:sym typeface="Open Sans Light"/>
              </a:rPr>
              <a:t>1. The demographic data user get from users table as the registered users</a:t>
            </a:r>
            <a:endParaRPr/>
          </a:p>
          <a:p>
            <a:pPr indent="0" lvl="0" marL="0" rtl="0" algn="l">
              <a:lnSpc>
                <a:spcPct val="135714"/>
              </a:lnSpc>
              <a:spcBef>
                <a:spcPts val="0"/>
              </a:spcBef>
              <a:spcAft>
                <a:spcPts val="0"/>
              </a:spcAft>
              <a:buSzPts val="1400"/>
              <a:buNone/>
            </a:pPr>
            <a:r>
              <a:rPr lang="en" sz="1400">
                <a:solidFill>
                  <a:srgbClr val="000000"/>
                </a:solidFill>
                <a:latin typeface="Open Sans Light"/>
                <a:ea typeface="Open Sans Light"/>
                <a:cs typeface="Open Sans Light"/>
                <a:sym typeface="Open Sans Light"/>
              </a:rPr>
              <a:t>2. The most user gender that use application to buy and sell mutual funds is Male with frequency 8977 from total user 14712</a:t>
            </a:r>
            <a:endParaRPr sz="1400">
              <a:solidFill>
                <a:srgbClr val="000000"/>
              </a:solidFill>
              <a:latin typeface="Open Sans Light"/>
              <a:ea typeface="Open Sans Light"/>
              <a:cs typeface="Open Sans Light"/>
              <a:sym typeface="Open Sans Light"/>
            </a:endParaRPr>
          </a:p>
          <a:p>
            <a:pPr indent="0" lvl="0" marL="0" rtl="0" algn="l">
              <a:lnSpc>
                <a:spcPct val="135714"/>
              </a:lnSpc>
              <a:spcBef>
                <a:spcPts val="0"/>
              </a:spcBef>
              <a:spcAft>
                <a:spcPts val="0"/>
              </a:spcAft>
              <a:buSzPts val="1400"/>
              <a:buNone/>
            </a:pPr>
            <a:r>
              <a:rPr lang="en" sz="1400">
                <a:solidFill>
                  <a:srgbClr val="000000"/>
                </a:solidFill>
                <a:latin typeface="Open Sans Light"/>
                <a:ea typeface="Open Sans Light"/>
                <a:cs typeface="Open Sans Light"/>
                <a:sym typeface="Open Sans Light"/>
              </a:rPr>
              <a:t>3. The most user age that use application to buy and sell mutual funds is 21 with frequency 1192 from total user 14712 with a majority age from 17-33</a:t>
            </a:r>
            <a:endParaRPr sz="1400">
              <a:solidFill>
                <a:srgbClr val="000000"/>
              </a:solidFill>
              <a:latin typeface="Open Sans Light"/>
              <a:ea typeface="Open Sans Light"/>
              <a:cs typeface="Open Sans Light"/>
              <a:sym typeface="Open Sans Light"/>
            </a:endParaRPr>
          </a:p>
          <a:p>
            <a:pPr indent="0" lvl="0" marL="0" rtl="0" algn="l">
              <a:lnSpc>
                <a:spcPct val="135714"/>
              </a:lnSpc>
              <a:spcBef>
                <a:spcPts val="0"/>
              </a:spcBef>
              <a:spcAft>
                <a:spcPts val="0"/>
              </a:spcAft>
              <a:buSzPts val="1400"/>
              <a:buNone/>
            </a:pPr>
            <a:r>
              <a:rPr lang="en" sz="1400">
                <a:solidFill>
                  <a:srgbClr val="000000"/>
                </a:solidFill>
                <a:latin typeface="Open Sans Light"/>
                <a:ea typeface="Open Sans Light"/>
                <a:cs typeface="Open Sans Light"/>
                <a:sym typeface="Open Sans Light"/>
              </a:rPr>
              <a:t>4. The most user occupation that use application to buy and sell mutual funds is Pelajar with frequency 7887 from total user 14712</a:t>
            </a:r>
            <a:endParaRPr sz="1400">
              <a:solidFill>
                <a:srgbClr val="000000"/>
              </a:solidFill>
              <a:latin typeface="Open Sans Light"/>
              <a:ea typeface="Open Sans Light"/>
              <a:cs typeface="Open Sans Light"/>
              <a:sym typeface="Open Sans Light"/>
            </a:endParaRPr>
          </a:p>
          <a:p>
            <a:pPr indent="0" lvl="0" marL="0" rtl="0" algn="l">
              <a:lnSpc>
                <a:spcPct val="135714"/>
              </a:lnSpc>
              <a:spcBef>
                <a:spcPts val="0"/>
              </a:spcBef>
              <a:spcAft>
                <a:spcPts val="0"/>
              </a:spcAft>
              <a:buSzPts val="1400"/>
              <a:buNone/>
            </a:pPr>
            <a:r>
              <a:rPr lang="en" sz="1400">
                <a:solidFill>
                  <a:srgbClr val="000000"/>
                </a:solidFill>
                <a:latin typeface="Open Sans Light"/>
                <a:ea typeface="Open Sans Light"/>
                <a:cs typeface="Open Sans Light"/>
                <a:sym typeface="Open Sans Light"/>
              </a:rPr>
              <a:t>5. The most user income that use application to buy and sell mutual funds is &lt;10 Juta with frequency 6275 from total user 14712</a:t>
            </a:r>
            <a:endParaRPr sz="1400">
              <a:solidFill>
                <a:srgbClr val="000000"/>
              </a:solidFill>
              <a:latin typeface="Open Sans Light"/>
              <a:ea typeface="Open Sans Light"/>
              <a:cs typeface="Open Sans Light"/>
              <a:sym typeface="Open Sans Light"/>
            </a:endParaRPr>
          </a:p>
          <a:p>
            <a:pPr indent="0" lvl="0" marL="0" rtl="0" algn="l">
              <a:lnSpc>
                <a:spcPct val="135714"/>
              </a:lnSpc>
              <a:spcBef>
                <a:spcPts val="0"/>
              </a:spcBef>
              <a:spcAft>
                <a:spcPts val="0"/>
              </a:spcAft>
              <a:buSzPts val="1400"/>
              <a:buNone/>
            </a:pPr>
            <a:r>
              <a:rPr lang="en" sz="1400">
                <a:solidFill>
                  <a:srgbClr val="000000"/>
                </a:solidFill>
                <a:latin typeface="Open Sans Light"/>
                <a:ea typeface="Open Sans Light"/>
                <a:cs typeface="Open Sans Light"/>
                <a:sym typeface="Open Sans Light"/>
              </a:rPr>
              <a:t>6. The most user income user that use application to buy and sell mutual funds is from Gaji with frequency 9131 from total user 14712</a:t>
            </a:r>
            <a:endParaRPr sz="1400">
              <a:solidFill>
                <a:srgbClr val="000000"/>
              </a:solidFill>
              <a:latin typeface="Open Sans Light"/>
              <a:ea typeface="Open Sans Light"/>
              <a:cs typeface="Open Sans Light"/>
              <a:sym typeface="Open Sans Light"/>
            </a:endParaRPr>
          </a:p>
          <a:p>
            <a:pPr indent="0" lvl="0" marL="0" rtl="0" algn="l">
              <a:lnSpc>
                <a:spcPct val="100000"/>
              </a:lnSpc>
              <a:spcBef>
                <a:spcPts val="700"/>
              </a:spcBef>
              <a:spcAft>
                <a:spcPts val="0"/>
              </a:spcAft>
              <a:buSzPts val="1400"/>
              <a:buNone/>
            </a:pPr>
            <a:r>
              <a:t/>
            </a:r>
            <a:endParaRPr sz="1400">
              <a:solidFill>
                <a:srgbClr val="000000"/>
              </a:solidFill>
              <a:latin typeface="Open Sans Light"/>
              <a:ea typeface="Open Sans Light"/>
              <a:cs typeface="Open Sans Light"/>
              <a:sym typeface="Open Sans Light"/>
            </a:endParaRPr>
          </a:p>
          <a:p>
            <a:pPr indent="0" lvl="0" marL="0" rtl="0" algn="l">
              <a:lnSpc>
                <a:spcPct val="100000"/>
              </a:lnSpc>
              <a:spcBef>
                <a:spcPts val="700"/>
              </a:spcBef>
              <a:spcAft>
                <a:spcPts val="0"/>
              </a:spcAft>
              <a:buSzPts val="1400"/>
              <a:buNone/>
            </a:pPr>
            <a:r>
              <a:t/>
            </a:r>
            <a:endParaRPr sz="1400">
              <a:solidFill>
                <a:srgbClr val="000000"/>
              </a:solidFill>
              <a:latin typeface="Open Sans Light"/>
              <a:ea typeface="Open Sans Light"/>
              <a:cs typeface="Open Sans Light"/>
              <a:sym typeface="Open Sans Light"/>
            </a:endParaRPr>
          </a:p>
          <a:p>
            <a:pPr indent="0" lvl="0" marL="0" rtl="0" algn="l">
              <a:lnSpc>
                <a:spcPct val="100000"/>
              </a:lnSpc>
              <a:spcBef>
                <a:spcPts val="700"/>
              </a:spcBef>
              <a:spcAft>
                <a:spcPts val="0"/>
              </a:spcAft>
              <a:buSzPts val="1400"/>
              <a:buNone/>
            </a:pPr>
            <a:r>
              <a:t/>
            </a:r>
            <a:endParaRPr sz="1400">
              <a:solidFill>
                <a:srgbClr val="000000"/>
              </a:solidFill>
              <a:latin typeface="Open Sans Light"/>
              <a:ea typeface="Open Sans Light"/>
              <a:cs typeface="Open Sans Light"/>
              <a:sym typeface="Open Sans Light"/>
            </a:endParaRPr>
          </a:p>
          <a:p>
            <a:pPr indent="0" lvl="0" marL="0" rtl="0" algn="l">
              <a:lnSpc>
                <a:spcPct val="100000"/>
              </a:lnSpc>
              <a:spcBef>
                <a:spcPts val="700"/>
              </a:spcBef>
              <a:spcAft>
                <a:spcPts val="700"/>
              </a:spcAft>
              <a:buSzPts val="1400"/>
              <a:buNone/>
            </a:pPr>
            <a:r>
              <a:t/>
            </a:r>
            <a:endParaRPr sz="1400">
              <a:solidFill>
                <a:srgbClr val="000000"/>
              </a:solidFill>
              <a:latin typeface="Open Sans Light"/>
              <a:ea typeface="Open Sans Light"/>
              <a:cs typeface="Open Sans Light"/>
              <a:sym typeface="Open Sans Light"/>
            </a:endParaRPr>
          </a:p>
        </p:txBody>
      </p:sp>
      <p:sp>
        <p:nvSpPr>
          <p:cNvPr id="768" name="Google Shape;768;p114"/>
          <p:cNvSpPr txBox="1"/>
          <p:nvPr/>
        </p:nvSpPr>
        <p:spPr>
          <a:xfrm>
            <a:off x="6931378" y="11289"/>
            <a:ext cx="2201333"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04 Exploratory Data Analysis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15"/>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 - Descriptive Statistic</a:t>
            </a:r>
            <a:endParaRPr/>
          </a:p>
        </p:txBody>
      </p:sp>
      <p:sp>
        <p:nvSpPr>
          <p:cNvPr id="774" name="Google Shape;774;p115"/>
          <p:cNvSpPr txBox="1"/>
          <p:nvPr>
            <p:ph idx="1" type="body"/>
          </p:nvPr>
        </p:nvSpPr>
        <p:spPr>
          <a:xfrm>
            <a:off x="311700" y="829050"/>
            <a:ext cx="6046500" cy="35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700"/>
              </a:spcBef>
              <a:spcAft>
                <a:spcPts val="0"/>
              </a:spcAft>
              <a:buSzPts val="1400"/>
              <a:buNone/>
            </a:pPr>
            <a:r>
              <a:rPr lang="en" sz="1400">
                <a:solidFill>
                  <a:srgbClr val="000000"/>
                </a:solidFill>
                <a:latin typeface="Open Sans Light"/>
                <a:ea typeface="Open Sans Light"/>
                <a:cs typeface="Open Sans Light"/>
                <a:sym typeface="Open Sans Light"/>
              </a:rPr>
              <a:t>c. How many users buy products in each mutual fund?</a:t>
            </a:r>
            <a:endParaRPr sz="1400">
              <a:solidFill>
                <a:srgbClr val="000000"/>
              </a:solidFill>
              <a:latin typeface="Open Sans Light"/>
              <a:ea typeface="Open Sans Light"/>
              <a:cs typeface="Open Sans Light"/>
              <a:sym typeface="Open Sans Light"/>
            </a:endParaRPr>
          </a:p>
          <a:p>
            <a:pPr indent="0" lvl="0" marL="0" rtl="0" algn="l">
              <a:lnSpc>
                <a:spcPct val="95000"/>
              </a:lnSpc>
              <a:spcBef>
                <a:spcPts val="700"/>
              </a:spcBef>
              <a:spcAft>
                <a:spcPts val="700"/>
              </a:spcAft>
              <a:buSzPts val="852"/>
              <a:buNone/>
            </a:pPr>
            <a:r>
              <a:t/>
            </a:r>
            <a:endParaRPr sz="1400">
              <a:solidFill>
                <a:srgbClr val="1E1E1E"/>
              </a:solidFill>
              <a:latin typeface="Open Sans Light"/>
              <a:ea typeface="Open Sans Light"/>
              <a:cs typeface="Open Sans Light"/>
              <a:sym typeface="Open Sans Light"/>
            </a:endParaRPr>
          </a:p>
        </p:txBody>
      </p:sp>
      <p:sp>
        <p:nvSpPr>
          <p:cNvPr id="775" name="Google Shape;775;p115"/>
          <p:cNvSpPr txBox="1"/>
          <p:nvPr/>
        </p:nvSpPr>
        <p:spPr>
          <a:xfrm>
            <a:off x="6931378" y="11289"/>
            <a:ext cx="2201333"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04 Exploratory Data Analysis</a:t>
            </a:r>
            <a:endParaRPr/>
          </a:p>
        </p:txBody>
      </p:sp>
      <p:pic>
        <p:nvPicPr>
          <p:cNvPr id="776" name="Google Shape;776;p115"/>
          <p:cNvPicPr preferRelativeResize="0"/>
          <p:nvPr/>
        </p:nvPicPr>
        <p:blipFill rotWithShape="1">
          <a:blip r:embed="rId3">
            <a:alphaModFix/>
          </a:blip>
          <a:srcRect b="0" l="0" r="0" t="0"/>
          <a:stretch/>
        </p:blipFill>
        <p:spPr>
          <a:xfrm>
            <a:off x="140073" y="1483549"/>
            <a:ext cx="8863853" cy="336732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16"/>
          <p:cNvSpPr txBox="1"/>
          <p:nvPr>
            <p:ph type="title"/>
          </p:nvPr>
        </p:nvSpPr>
        <p:spPr>
          <a:xfrm>
            <a:off x="311700" y="64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 - Descriptive Statistic</a:t>
            </a:r>
            <a:endParaRPr/>
          </a:p>
        </p:txBody>
      </p:sp>
      <p:sp>
        <p:nvSpPr>
          <p:cNvPr id="782" name="Google Shape;782;p116"/>
          <p:cNvSpPr txBox="1"/>
          <p:nvPr>
            <p:ph idx="1" type="body"/>
          </p:nvPr>
        </p:nvSpPr>
        <p:spPr>
          <a:xfrm>
            <a:off x="311700" y="456875"/>
            <a:ext cx="6046500" cy="35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700"/>
              </a:spcBef>
              <a:spcAft>
                <a:spcPts val="0"/>
              </a:spcAft>
              <a:buSzPts val="1400"/>
              <a:buNone/>
            </a:pPr>
            <a:r>
              <a:rPr lang="en" sz="1400">
                <a:solidFill>
                  <a:srgbClr val="000000"/>
                </a:solidFill>
                <a:latin typeface="Open Sans Light"/>
                <a:ea typeface="Open Sans Light"/>
                <a:cs typeface="Open Sans Light"/>
                <a:sym typeface="Open Sans Light"/>
              </a:rPr>
              <a:t>c. How many users buy products in each mutual fund?</a:t>
            </a:r>
            <a:endParaRPr sz="1400">
              <a:solidFill>
                <a:srgbClr val="000000"/>
              </a:solidFill>
              <a:latin typeface="Open Sans Light"/>
              <a:ea typeface="Open Sans Light"/>
              <a:cs typeface="Open Sans Light"/>
              <a:sym typeface="Open Sans Light"/>
            </a:endParaRPr>
          </a:p>
          <a:p>
            <a:pPr indent="0" lvl="0" marL="0" rtl="0" algn="l">
              <a:lnSpc>
                <a:spcPct val="95000"/>
              </a:lnSpc>
              <a:spcBef>
                <a:spcPts val="700"/>
              </a:spcBef>
              <a:spcAft>
                <a:spcPts val="700"/>
              </a:spcAft>
              <a:buSzPts val="852"/>
              <a:buNone/>
            </a:pPr>
            <a:r>
              <a:t/>
            </a:r>
            <a:endParaRPr sz="1400">
              <a:solidFill>
                <a:srgbClr val="1E1E1E"/>
              </a:solidFill>
              <a:latin typeface="Open Sans Light"/>
              <a:ea typeface="Open Sans Light"/>
              <a:cs typeface="Open Sans Light"/>
              <a:sym typeface="Open Sans Light"/>
            </a:endParaRPr>
          </a:p>
        </p:txBody>
      </p:sp>
      <p:sp>
        <p:nvSpPr>
          <p:cNvPr id="783" name="Google Shape;783;p116"/>
          <p:cNvSpPr txBox="1"/>
          <p:nvPr/>
        </p:nvSpPr>
        <p:spPr>
          <a:xfrm>
            <a:off x="6931378" y="11289"/>
            <a:ext cx="2201333"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04 Exploratory Data Analysis</a:t>
            </a:r>
            <a:endParaRPr/>
          </a:p>
        </p:txBody>
      </p:sp>
      <p:pic>
        <p:nvPicPr>
          <p:cNvPr id="784" name="Google Shape;784;p116"/>
          <p:cNvPicPr preferRelativeResize="0"/>
          <p:nvPr/>
        </p:nvPicPr>
        <p:blipFill rotWithShape="1">
          <a:blip r:embed="rId3">
            <a:alphaModFix/>
          </a:blip>
          <a:srcRect b="0" l="0" r="0" t="0"/>
          <a:stretch/>
        </p:blipFill>
        <p:spPr>
          <a:xfrm>
            <a:off x="673365" y="931387"/>
            <a:ext cx="3232591" cy="4148088"/>
          </a:xfrm>
          <a:prstGeom prst="rect">
            <a:avLst/>
          </a:prstGeom>
          <a:noFill/>
          <a:ln>
            <a:noFill/>
          </a:ln>
        </p:spPr>
      </p:pic>
      <p:pic>
        <p:nvPicPr>
          <p:cNvPr id="785" name="Google Shape;785;p116"/>
          <p:cNvPicPr preferRelativeResize="0"/>
          <p:nvPr/>
        </p:nvPicPr>
        <p:blipFill rotWithShape="1">
          <a:blip r:embed="rId4">
            <a:alphaModFix/>
          </a:blip>
          <a:srcRect b="0" l="0" r="0" t="0"/>
          <a:stretch/>
        </p:blipFill>
        <p:spPr>
          <a:xfrm>
            <a:off x="4097044" y="925995"/>
            <a:ext cx="4201111" cy="415348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63"/>
          <p:cNvSpPr txBox="1"/>
          <p:nvPr>
            <p:ph type="title"/>
          </p:nvPr>
        </p:nvSpPr>
        <p:spPr>
          <a:xfrm>
            <a:off x="2362114" y="2285400"/>
            <a:ext cx="4419772"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en" sz="3600"/>
              <a:t>Dataset Information</a:t>
            </a:r>
            <a:endParaRPr sz="36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17"/>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 - Descriptive Statistic</a:t>
            </a:r>
            <a:endParaRPr/>
          </a:p>
        </p:txBody>
      </p:sp>
      <p:sp>
        <p:nvSpPr>
          <p:cNvPr id="791" name="Google Shape;791;p117"/>
          <p:cNvSpPr txBox="1"/>
          <p:nvPr>
            <p:ph idx="1" type="body"/>
          </p:nvPr>
        </p:nvSpPr>
        <p:spPr>
          <a:xfrm>
            <a:off x="4833650" y="2239500"/>
            <a:ext cx="4226400" cy="290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400"/>
              <a:buNone/>
            </a:pPr>
            <a:r>
              <a:rPr lang="en">
                <a:solidFill>
                  <a:srgbClr val="000000"/>
                </a:solidFill>
                <a:latin typeface="Open Sans Light"/>
                <a:ea typeface="Open Sans Light"/>
                <a:cs typeface="Open Sans Light"/>
                <a:sym typeface="Open Sans Light"/>
              </a:rPr>
              <a:t>Insight</a:t>
            </a:r>
            <a:endParaRPr>
              <a:solidFill>
                <a:srgbClr val="000000"/>
              </a:solidFill>
              <a:latin typeface="Open Sans Light"/>
              <a:ea typeface="Open Sans Light"/>
              <a:cs typeface="Open Sans Light"/>
              <a:sym typeface="Open Sans Light"/>
            </a:endParaRPr>
          </a:p>
          <a:p>
            <a:pPr indent="-304800" lvl="0" marL="457200" rtl="0" algn="l">
              <a:lnSpc>
                <a:spcPct val="100000"/>
              </a:lnSpc>
              <a:spcBef>
                <a:spcPts val="600"/>
              </a:spcBef>
              <a:spcAft>
                <a:spcPts val="0"/>
              </a:spcAft>
              <a:buClr>
                <a:srgbClr val="000000"/>
              </a:buClr>
              <a:buSzPts val="1200"/>
              <a:buFont typeface="Arial"/>
              <a:buAutoNum type="arabicPeriod"/>
            </a:pPr>
            <a:r>
              <a:rPr lang="en">
                <a:solidFill>
                  <a:srgbClr val="000000"/>
                </a:solidFill>
                <a:latin typeface="Open Sans Light"/>
                <a:ea typeface="Open Sans Light"/>
                <a:cs typeface="Open Sans Light"/>
                <a:sym typeface="Open Sans Light"/>
              </a:rPr>
              <a:t>Total transaction of buy_saham_transaction_amount is 3471 from 1938 user_id</a:t>
            </a:r>
            <a:endParaRPr>
              <a:solidFill>
                <a:srgbClr val="000000"/>
              </a:solidFill>
              <a:latin typeface="Open Sans Light"/>
              <a:ea typeface="Open Sans Light"/>
              <a:cs typeface="Open Sans Light"/>
              <a:sym typeface="Open Sans Light"/>
            </a:endParaRPr>
          </a:p>
          <a:p>
            <a:pPr indent="-304800" lvl="0" marL="457200" rtl="0" algn="l">
              <a:lnSpc>
                <a:spcPct val="100000"/>
              </a:lnSpc>
              <a:spcBef>
                <a:spcPts val="0"/>
              </a:spcBef>
              <a:spcAft>
                <a:spcPts val="0"/>
              </a:spcAft>
              <a:buClr>
                <a:srgbClr val="000000"/>
              </a:buClr>
              <a:buSzPts val="1200"/>
              <a:buFont typeface="Arial"/>
              <a:buAutoNum type="arabicPeriod"/>
            </a:pPr>
            <a:r>
              <a:rPr lang="en">
                <a:solidFill>
                  <a:srgbClr val="000000"/>
                </a:solidFill>
                <a:latin typeface="Open Sans Light"/>
                <a:ea typeface="Open Sans Light"/>
                <a:cs typeface="Open Sans Light"/>
                <a:sym typeface="Open Sans Light"/>
              </a:rPr>
              <a:t>Total transaction of buy_pasar_uang_transaction_amount is 4426 from 2359 user_id</a:t>
            </a:r>
            <a:endParaRPr>
              <a:solidFill>
                <a:srgbClr val="000000"/>
              </a:solidFill>
              <a:latin typeface="Open Sans Light"/>
              <a:ea typeface="Open Sans Light"/>
              <a:cs typeface="Open Sans Light"/>
              <a:sym typeface="Open Sans Light"/>
            </a:endParaRPr>
          </a:p>
          <a:p>
            <a:pPr indent="-304800" lvl="0" marL="457200" rtl="0" algn="l">
              <a:lnSpc>
                <a:spcPct val="100000"/>
              </a:lnSpc>
              <a:spcBef>
                <a:spcPts val="0"/>
              </a:spcBef>
              <a:spcAft>
                <a:spcPts val="0"/>
              </a:spcAft>
              <a:buClr>
                <a:srgbClr val="000000"/>
              </a:buClr>
              <a:buSzPts val="1200"/>
              <a:buFont typeface="Arial"/>
              <a:buAutoNum type="arabicPeriod"/>
            </a:pPr>
            <a:r>
              <a:rPr lang="en">
                <a:solidFill>
                  <a:srgbClr val="000000"/>
                </a:solidFill>
                <a:latin typeface="Open Sans Light"/>
                <a:ea typeface="Open Sans Light"/>
                <a:cs typeface="Open Sans Light"/>
                <a:sym typeface="Open Sans Light"/>
              </a:rPr>
              <a:t>Total transaction of buy_pendapatan_tetap_transaction_amount is 4086 from 2240 user_id</a:t>
            </a:r>
            <a:endParaRPr>
              <a:solidFill>
                <a:srgbClr val="000000"/>
              </a:solidFill>
              <a:latin typeface="Open Sans Light"/>
              <a:ea typeface="Open Sans Light"/>
              <a:cs typeface="Open Sans Light"/>
              <a:sym typeface="Open Sans Light"/>
            </a:endParaRPr>
          </a:p>
          <a:p>
            <a:pPr indent="-304800" lvl="0" marL="457200" rtl="0" algn="l">
              <a:lnSpc>
                <a:spcPct val="100000"/>
              </a:lnSpc>
              <a:spcBef>
                <a:spcPts val="0"/>
              </a:spcBef>
              <a:spcAft>
                <a:spcPts val="0"/>
              </a:spcAft>
              <a:buClr>
                <a:srgbClr val="000000"/>
              </a:buClr>
              <a:buSzPts val="1200"/>
              <a:buFont typeface="Arial"/>
              <a:buAutoNum type="arabicPeriod"/>
            </a:pPr>
            <a:r>
              <a:rPr lang="en">
                <a:solidFill>
                  <a:srgbClr val="000000"/>
                </a:solidFill>
                <a:latin typeface="Open Sans Light"/>
                <a:ea typeface="Open Sans Light"/>
                <a:cs typeface="Open Sans Light"/>
                <a:sym typeface="Open Sans Light"/>
              </a:rPr>
              <a:t>Total transaction of buy_campuran_transaction_amount is 131 from 78 user_id</a:t>
            </a:r>
            <a:endParaRPr>
              <a:solidFill>
                <a:srgbClr val="000000"/>
              </a:solidFill>
              <a:latin typeface="Open Sans Light"/>
              <a:ea typeface="Open Sans Light"/>
              <a:cs typeface="Open Sans Light"/>
              <a:sym typeface="Open Sans Light"/>
            </a:endParaRPr>
          </a:p>
          <a:p>
            <a:pPr indent="0" lvl="0" marL="0" rtl="0" algn="l">
              <a:lnSpc>
                <a:spcPct val="95000"/>
              </a:lnSpc>
              <a:spcBef>
                <a:spcPts val="1200"/>
              </a:spcBef>
              <a:spcAft>
                <a:spcPts val="700"/>
              </a:spcAft>
              <a:buSzPts val="852"/>
              <a:buNone/>
            </a:pPr>
            <a:r>
              <a:t/>
            </a:r>
            <a:endParaRPr>
              <a:solidFill>
                <a:srgbClr val="1E1E1E"/>
              </a:solidFill>
              <a:latin typeface="Open Sans Light"/>
              <a:ea typeface="Open Sans Light"/>
              <a:cs typeface="Open Sans Light"/>
              <a:sym typeface="Open Sans Light"/>
            </a:endParaRPr>
          </a:p>
        </p:txBody>
      </p:sp>
      <p:sp>
        <p:nvSpPr>
          <p:cNvPr id="792" name="Google Shape;792;p117"/>
          <p:cNvSpPr txBox="1"/>
          <p:nvPr>
            <p:ph idx="4294967295" type="body"/>
          </p:nvPr>
        </p:nvSpPr>
        <p:spPr>
          <a:xfrm>
            <a:off x="311700" y="574439"/>
            <a:ext cx="6046788" cy="360363"/>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700"/>
              </a:spcBef>
              <a:spcAft>
                <a:spcPts val="0"/>
              </a:spcAft>
              <a:buSzPts val="1800"/>
              <a:buNone/>
            </a:pPr>
            <a:r>
              <a:rPr lang="en" sz="1400">
                <a:solidFill>
                  <a:srgbClr val="000000"/>
                </a:solidFill>
                <a:latin typeface="Open Sans Light"/>
                <a:ea typeface="Open Sans Light"/>
                <a:cs typeface="Open Sans Light"/>
                <a:sym typeface="Open Sans Light"/>
              </a:rPr>
              <a:t>c. How many users buy products in each mutual fund?</a:t>
            </a:r>
            <a:endParaRPr sz="1400">
              <a:solidFill>
                <a:srgbClr val="000000"/>
              </a:solidFill>
              <a:latin typeface="Open Sans Light"/>
              <a:ea typeface="Open Sans Light"/>
              <a:cs typeface="Open Sans Light"/>
              <a:sym typeface="Open Sans Light"/>
            </a:endParaRPr>
          </a:p>
          <a:p>
            <a:pPr indent="0" lvl="0" marL="0" rtl="0" algn="l">
              <a:lnSpc>
                <a:spcPct val="95000"/>
              </a:lnSpc>
              <a:spcBef>
                <a:spcPts val="700"/>
              </a:spcBef>
              <a:spcAft>
                <a:spcPts val="700"/>
              </a:spcAft>
              <a:buSzPts val="852"/>
              <a:buNone/>
            </a:pPr>
            <a:r>
              <a:t/>
            </a:r>
            <a:endParaRPr sz="1400">
              <a:solidFill>
                <a:srgbClr val="1E1E1E"/>
              </a:solidFill>
              <a:latin typeface="Open Sans Light"/>
              <a:ea typeface="Open Sans Light"/>
              <a:cs typeface="Open Sans Light"/>
              <a:sym typeface="Open Sans Light"/>
            </a:endParaRPr>
          </a:p>
        </p:txBody>
      </p:sp>
      <p:pic>
        <p:nvPicPr>
          <p:cNvPr id="793" name="Google Shape;793;p117"/>
          <p:cNvPicPr preferRelativeResize="0"/>
          <p:nvPr/>
        </p:nvPicPr>
        <p:blipFill rotWithShape="1">
          <a:blip r:embed="rId3">
            <a:alphaModFix/>
          </a:blip>
          <a:srcRect b="0" l="0" r="0" t="0"/>
          <a:stretch/>
        </p:blipFill>
        <p:spPr>
          <a:xfrm>
            <a:off x="152400" y="2351664"/>
            <a:ext cx="4576040" cy="2410836"/>
          </a:xfrm>
          <a:prstGeom prst="rect">
            <a:avLst/>
          </a:prstGeom>
          <a:noFill/>
          <a:ln>
            <a:noFill/>
          </a:ln>
        </p:spPr>
      </p:pic>
      <p:sp>
        <p:nvSpPr>
          <p:cNvPr id="794" name="Google Shape;794;p117"/>
          <p:cNvSpPr txBox="1"/>
          <p:nvPr/>
        </p:nvSpPr>
        <p:spPr>
          <a:xfrm>
            <a:off x="6931378" y="11289"/>
            <a:ext cx="2201333"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04 Exploratory Data Analysis</a:t>
            </a:r>
            <a:endParaRPr/>
          </a:p>
        </p:txBody>
      </p:sp>
      <p:pic>
        <p:nvPicPr>
          <p:cNvPr id="795" name="Google Shape;795;p117"/>
          <p:cNvPicPr preferRelativeResize="0"/>
          <p:nvPr/>
        </p:nvPicPr>
        <p:blipFill rotWithShape="1">
          <a:blip r:embed="rId4">
            <a:alphaModFix/>
          </a:blip>
          <a:srcRect b="0" l="0" r="0" t="0"/>
          <a:stretch/>
        </p:blipFill>
        <p:spPr>
          <a:xfrm>
            <a:off x="229143" y="1080480"/>
            <a:ext cx="8830907" cy="122889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118"/>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 - Identify Key Trends in The Dataset</a:t>
            </a:r>
            <a:endParaRPr/>
          </a:p>
        </p:txBody>
      </p:sp>
      <p:sp>
        <p:nvSpPr>
          <p:cNvPr id="801" name="Google Shape;801;p118"/>
          <p:cNvSpPr txBox="1"/>
          <p:nvPr>
            <p:ph idx="1" type="body"/>
          </p:nvPr>
        </p:nvSpPr>
        <p:spPr>
          <a:xfrm>
            <a:off x="311700" y="923875"/>
            <a:ext cx="6046500" cy="35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700"/>
              </a:spcBef>
              <a:spcAft>
                <a:spcPts val="0"/>
              </a:spcAft>
              <a:buSzPts val="1400"/>
              <a:buNone/>
            </a:pPr>
            <a:r>
              <a:rPr lang="en" sz="1400">
                <a:solidFill>
                  <a:srgbClr val="000000"/>
                </a:solidFill>
                <a:latin typeface="Open Sans Light"/>
                <a:ea typeface="Open Sans Light"/>
                <a:cs typeface="Open Sans Light"/>
                <a:sym typeface="Open Sans Light"/>
              </a:rPr>
              <a:t>a. Is there any trend on the transaction?</a:t>
            </a:r>
            <a:endParaRPr sz="1400">
              <a:solidFill>
                <a:srgbClr val="000000"/>
              </a:solidFill>
              <a:latin typeface="Open Sans Light"/>
              <a:ea typeface="Open Sans Light"/>
              <a:cs typeface="Open Sans Light"/>
              <a:sym typeface="Open Sans Light"/>
            </a:endParaRPr>
          </a:p>
          <a:p>
            <a:pPr indent="0" lvl="0" marL="0" rtl="0" algn="l">
              <a:lnSpc>
                <a:spcPct val="95000"/>
              </a:lnSpc>
              <a:spcBef>
                <a:spcPts val="700"/>
              </a:spcBef>
              <a:spcAft>
                <a:spcPts val="700"/>
              </a:spcAft>
              <a:buSzPts val="852"/>
              <a:buNone/>
            </a:pPr>
            <a:r>
              <a:t/>
            </a:r>
            <a:endParaRPr sz="1362">
              <a:solidFill>
                <a:srgbClr val="1E1E1E"/>
              </a:solidFill>
              <a:latin typeface="Arial"/>
              <a:ea typeface="Arial"/>
              <a:cs typeface="Arial"/>
              <a:sym typeface="Arial"/>
            </a:endParaRPr>
          </a:p>
        </p:txBody>
      </p:sp>
      <p:pic>
        <p:nvPicPr>
          <p:cNvPr id="802" name="Google Shape;802;p118"/>
          <p:cNvPicPr preferRelativeResize="0"/>
          <p:nvPr/>
        </p:nvPicPr>
        <p:blipFill rotWithShape="1">
          <a:blip r:embed="rId3">
            <a:alphaModFix/>
          </a:blip>
          <a:srcRect b="0" l="0" r="0" t="0"/>
          <a:stretch/>
        </p:blipFill>
        <p:spPr>
          <a:xfrm>
            <a:off x="425075" y="1435975"/>
            <a:ext cx="7361296" cy="3555125"/>
          </a:xfrm>
          <a:prstGeom prst="rect">
            <a:avLst/>
          </a:prstGeom>
          <a:noFill/>
          <a:ln>
            <a:noFill/>
          </a:ln>
        </p:spPr>
      </p:pic>
      <p:sp>
        <p:nvSpPr>
          <p:cNvPr id="803" name="Google Shape;803;p118"/>
          <p:cNvSpPr txBox="1"/>
          <p:nvPr/>
        </p:nvSpPr>
        <p:spPr>
          <a:xfrm>
            <a:off x="6931378" y="11289"/>
            <a:ext cx="2201333"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04 Exploratory Data Analysis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19"/>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 - Identify Key Trends in The Dataset</a:t>
            </a:r>
            <a:endParaRPr/>
          </a:p>
        </p:txBody>
      </p:sp>
      <p:sp>
        <p:nvSpPr>
          <p:cNvPr id="809" name="Google Shape;809;p119"/>
          <p:cNvSpPr txBox="1"/>
          <p:nvPr>
            <p:ph idx="1" type="body"/>
          </p:nvPr>
        </p:nvSpPr>
        <p:spPr>
          <a:xfrm>
            <a:off x="311700" y="757756"/>
            <a:ext cx="6046500" cy="35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700"/>
              </a:spcBef>
              <a:spcAft>
                <a:spcPts val="0"/>
              </a:spcAft>
              <a:buSzPts val="1400"/>
              <a:buNone/>
            </a:pPr>
            <a:r>
              <a:rPr lang="en" sz="1400">
                <a:solidFill>
                  <a:srgbClr val="000000"/>
                </a:solidFill>
                <a:latin typeface="Open Sans Light"/>
                <a:ea typeface="Open Sans Light"/>
                <a:cs typeface="Open Sans Light"/>
                <a:sym typeface="Open Sans Light"/>
              </a:rPr>
              <a:t>a. Is there any trend on the transaction?</a:t>
            </a:r>
            <a:endParaRPr sz="1400">
              <a:solidFill>
                <a:srgbClr val="000000"/>
              </a:solidFill>
              <a:latin typeface="Open Sans Light"/>
              <a:ea typeface="Open Sans Light"/>
              <a:cs typeface="Open Sans Light"/>
              <a:sym typeface="Open Sans Light"/>
            </a:endParaRPr>
          </a:p>
          <a:p>
            <a:pPr indent="0" lvl="0" marL="0" rtl="0" algn="l">
              <a:lnSpc>
                <a:spcPct val="95000"/>
              </a:lnSpc>
              <a:spcBef>
                <a:spcPts val="700"/>
              </a:spcBef>
              <a:spcAft>
                <a:spcPts val="700"/>
              </a:spcAft>
              <a:buSzPts val="852"/>
              <a:buNone/>
            </a:pPr>
            <a:r>
              <a:t/>
            </a:r>
            <a:endParaRPr sz="1400">
              <a:solidFill>
                <a:srgbClr val="1E1E1E"/>
              </a:solidFill>
              <a:latin typeface="Open Sans Light"/>
              <a:ea typeface="Open Sans Light"/>
              <a:cs typeface="Open Sans Light"/>
              <a:sym typeface="Open Sans Light"/>
            </a:endParaRPr>
          </a:p>
        </p:txBody>
      </p:sp>
      <p:pic>
        <p:nvPicPr>
          <p:cNvPr id="810" name="Google Shape;810;p119"/>
          <p:cNvPicPr preferRelativeResize="0"/>
          <p:nvPr/>
        </p:nvPicPr>
        <p:blipFill rotWithShape="1">
          <a:blip r:embed="rId3">
            <a:alphaModFix/>
          </a:blip>
          <a:srcRect b="0" l="0" r="0" t="0"/>
          <a:stretch/>
        </p:blipFill>
        <p:spPr>
          <a:xfrm>
            <a:off x="311700" y="1305990"/>
            <a:ext cx="4743450" cy="1304925"/>
          </a:xfrm>
          <a:prstGeom prst="rect">
            <a:avLst/>
          </a:prstGeom>
          <a:noFill/>
          <a:ln>
            <a:noFill/>
          </a:ln>
        </p:spPr>
      </p:pic>
      <p:sp>
        <p:nvSpPr>
          <p:cNvPr id="811" name="Google Shape;811;p119"/>
          <p:cNvSpPr txBox="1"/>
          <p:nvPr/>
        </p:nvSpPr>
        <p:spPr>
          <a:xfrm>
            <a:off x="6931378" y="11289"/>
            <a:ext cx="2201333"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04 Exploratory Data Analysis</a:t>
            </a:r>
            <a:endParaRPr/>
          </a:p>
        </p:txBody>
      </p:sp>
      <p:pic>
        <p:nvPicPr>
          <p:cNvPr id="812" name="Google Shape;812;p119"/>
          <p:cNvPicPr preferRelativeResize="0"/>
          <p:nvPr/>
        </p:nvPicPr>
        <p:blipFill rotWithShape="1">
          <a:blip r:embed="rId4">
            <a:alphaModFix/>
          </a:blip>
          <a:srcRect b="0" l="0" r="0" t="0"/>
          <a:stretch/>
        </p:blipFill>
        <p:spPr>
          <a:xfrm>
            <a:off x="141111" y="2799449"/>
            <a:ext cx="8861778" cy="190730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20"/>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 - Identify Key Trends in The Dataset</a:t>
            </a:r>
            <a:endParaRPr/>
          </a:p>
        </p:txBody>
      </p:sp>
      <p:sp>
        <p:nvSpPr>
          <p:cNvPr id="818" name="Google Shape;818;p120"/>
          <p:cNvSpPr txBox="1"/>
          <p:nvPr>
            <p:ph idx="1" type="body"/>
          </p:nvPr>
        </p:nvSpPr>
        <p:spPr>
          <a:xfrm>
            <a:off x="311700" y="646293"/>
            <a:ext cx="6046500" cy="35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700"/>
              </a:spcBef>
              <a:spcAft>
                <a:spcPts val="0"/>
              </a:spcAft>
              <a:buSzPts val="1400"/>
              <a:buNone/>
            </a:pPr>
            <a:r>
              <a:rPr lang="en" sz="1400">
                <a:solidFill>
                  <a:srgbClr val="000000"/>
                </a:solidFill>
                <a:latin typeface="Open Sans Light"/>
                <a:ea typeface="Open Sans Light"/>
                <a:cs typeface="Open Sans Light"/>
                <a:sym typeface="Open Sans Light"/>
              </a:rPr>
              <a:t>a. Is there any trend on the transaction?</a:t>
            </a:r>
            <a:endParaRPr sz="1400">
              <a:solidFill>
                <a:srgbClr val="000000"/>
              </a:solidFill>
              <a:latin typeface="Open Sans Light"/>
              <a:ea typeface="Open Sans Light"/>
              <a:cs typeface="Open Sans Light"/>
              <a:sym typeface="Open Sans Light"/>
            </a:endParaRPr>
          </a:p>
          <a:p>
            <a:pPr indent="0" lvl="0" marL="0" rtl="0" algn="l">
              <a:lnSpc>
                <a:spcPct val="95000"/>
              </a:lnSpc>
              <a:spcBef>
                <a:spcPts val="700"/>
              </a:spcBef>
              <a:spcAft>
                <a:spcPts val="700"/>
              </a:spcAft>
              <a:buSzPts val="852"/>
              <a:buNone/>
            </a:pPr>
            <a:r>
              <a:t/>
            </a:r>
            <a:endParaRPr sz="1400">
              <a:solidFill>
                <a:srgbClr val="1E1E1E"/>
              </a:solidFill>
              <a:latin typeface="Open Sans Light"/>
              <a:ea typeface="Open Sans Light"/>
              <a:cs typeface="Open Sans Light"/>
              <a:sym typeface="Open Sans Light"/>
            </a:endParaRPr>
          </a:p>
        </p:txBody>
      </p:sp>
      <p:sp>
        <p:nvSpPr>
          <p:cNvPr id="819" name="Google Shape;819;p120"/>
          <p:cNvSpPr txBox="1"/>
          <p:nvPr/>
        </p:nvSpPr>
        <p:spPr>
          <a:xfrm>
            <a:off x="6931378" y="11289"/>
            <a:ext cx="2201333"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04 Exploratory Data Analysis</a:t>
            </a:r>
            <a:endParaRPr/>
          </a:p>
        </p:txBody>
      </p:sp>
      <p:pic>
        <p:nvPicPr>
          <p:cNvPr id="820" name="Google Shape;820;p120"/>
          <p:cNvPicPr preferRelativeResize="0"/>
          <p:nvPr/>
        </p:nvPicPr>
        <p:blipFill rotWithShape="1">
          <a:blip r:embed="rId3">
            <a:alphaModFix/>
          </a:blip>
          <a:srcRect b="0" l="0" r="0" t="0"/>
          <a:stretch/>
        </p:blipFill>
        <p:spPr>
          <a:xfrm>
            <a:off x="311700" y="1146661"/>
            <a:ext cx="8520600" cy="389212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21"/>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 - Identify Key Trends in The Dataset</a:t>
            </a:r>
            <a:endParaRPr/>
          </a:p>
        </p:txBody>
      </p:sp>
      <p:sp>
        <p:nvSpPr>
          <p:cNvPr id="826" name="Google Shape;826;p121"/>
          <p:cNvSpPr txBox="1"/>
          <p:nvPr>
            <p:ph idx="1" type="body"/>
          </p:nvPr>
        </p:nvSpPr>
        <p:spPr>
          <a:xfrm>
            <a:off x="311700" y="847675"/>
            <a:ext cx="6046500" cy="359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700"/>
              </a:spcBef>
              <a:spcAft>
                <a:spcPts val="0"/>
              </a:spcAft>
              <a:buSzPts val="1400"/>
              <a:buNone/>
            </a:pPr>
            <a:r>
              <a:rPr lang="en" sz="1400">
                <a:solidFill>
                  <a:srgbClr val="000000"/>
                </a:solidFill>
                <a:latin typeface="Open Sans Light"/>
                <a:ea typeface="Open Sans Light"/>
                <a:cs typeface="Open Sans Light"/>
                <a:sym typeface="Open Sans Light"/>
              </a:rPr>
              <a:t>a. Is there any trend on the transaction?</a:t>
            </a:r>
            <a:endParaRPr sz="1400">
              <a:solidFill>
                <a:srgbClr val="000000"/>
              </a:solidFill>
              <a:latin typeface="Open Sans Light"/>
              <a:ea typeface="Open Sans Light"/>
              <a:cs typeface="Open Sans Light"/>
              <a:sym typeface="Open Sans Light"/>
            </a:endParaRPr>
          </a:p>
          <a:p>
            <a:pPr indent="0" lvl="0" marL="0" rtl="0" algn="l">
              <a:lnSpc>
                <a:spcPct val="95000"/>
              </a:lnSpc>
              <a:spcBef>
                <a:spcPts val="700"/>
              </a:spcBef>
              <a:spcAft>
                <a:spcPts val="700"/>
              </a:spcAft>
              <a:buSzPts val="852"/>
              <a:buNone/>
            </a:pPr>
            <a:r>
              <a:t/>
            </a:r>
            <a:endParaRPr sz="1400">
              <a:solidFill>
                <a:srgbClr val="1E1E1E"/>
              </a:solidFill>
              <a:latin typeface="Open Sans Light"/>
              <a:ea typeface="Open Sans Light"/>
              <a:cs typeface="Open Sans Light"/>
              <a:sym typeface="Open Sans Light"/>
            </a:endParaRPr>
          </a:p>
        </p:txBody>
      </p:sp>
      <p:pic>
        <p:nvPicPr>
          <p:cNvPr id="827" name="Google Shape;827;p121"/>
          <p:cNvPicPr preferRelativeResize="0"/>
          <p:nvPr/>
        </p:nvPicPr>
        <p:blipFill rotWithShape="1">
          <a:blip r:embed="rId3">
            <a:alphaModFix/>
          </a:blip>
          <a:srcRect b="0" l="0" r="0" t="0"/>
          <a:stretch/>
        </p:blipFill>
        <p:spPr>
          <a:xfrm>
            <a:off x="311700" y="1511431"/>
            <a:ext cx="3448050" cy="1019175"/>
          </a:xfrm>
          <a:prstGeom prst="rect">
            <a:avLst/>
          </a:prstGeom>
          <a:noFill/>
          <a:ln>
            <a:noFill/>
          </a:ln>
        </p:spPr>
      </p:pic>
      <p:sp>
        <p:nvSpPr>
          <p:cNvPr id="828" name="Google Shape;828;p121"/>
          <p:cNvSpPr txBox="1"/>
          <p:nvPr/>
        </p:nvSpPr>
        <p:spPr>
          <a:xfrm>
            <a:off x="6931378" y="11289"/>
            <a:ext cx="2201333"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04 Exploratory Data Analysis</a:t>
            </a:r>
            <a:endParaRPr/>
          </a:p>
        </p:txBody>
      </p:sp>
      <p:pic>
        <p:nvPicPr>
          <p:cNvPr id="829" name="Google Shape;829;p121"/>
          <p:cNvPicPr preferRelativeResize="0"/>
          <p:nvPr/>
        </p:nvPicPr>
        <p:blipFill rotWithShape="1">
          <a:blip r:embed="rId4">
            <a:alphaModFix/>
          </a:blip>
          <a:srcRect b="0" l="0" r="0" t="0"/>
          <a:stretch/>
        </p:blipFill>
        <p:spPr>
          <a:xfrm>
            <a:off x="246161" y="2834662"/>
            <a:ext cx="8651678" cy="183760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22"/>
          <p:cNvSpPr txBox="1"/>
          <p:nvPr>
            <p:ph type="title"/>
          </p:nvPr>
        </p:nvSpPr>
        <p:spPr>
          <a:xfrm>
            <a:off x="311700" y="2926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 - Identify Key Trends in The Dataset</a:t>
            </a:r>
            <a:endParaRPr/>
          </a:p>
        </p:txBody>
      </p:sp>
      <p:sp>
        <p:nvSpPr>
          <p:cNvPr id="835" name="Google Shape;835;p122"/>
          <p:cNvSpPr txBox="1"/>
          <p:nvPr>
            <p:ph idx="1" type="body"/>
          </p:nvPr>
        </p:nvSpPr>
        <p:spPr>
          <a:xfrm>
            <a:off x="443716" y="1056520"/>
            <a:ext cx="8256567" cy="3288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700"/>
              </a:spcBef>
              <a:spcAft>
                <a:spcPts val="0"/>
              </a:spcAft>
              <a:buSzPts val="1400"/>
              <a:buNone/>
            </a:pPr>
            <a:r>
              <a:rPr lang="en" sz="1400">
                <a:solidFill>
                  <a:srgbClr val="1E1E1E"/>
                </a:solidFill>
                <a:latin typeface="Open Sans Light"/>
                <a:ea typeface="Open Sans Light"/>
                <a:cs typeface="Open Sans Light"/>
                <a:sym typeface="Open Sans Light"/>
              </a:rPr>
              <a:t>a. Is there any trend on the transaction?</a:t>
            </a:r>
            <a:endParaRPr sz="1400">
              <a:solidFill>
                <a:srgbClr val="1E1E1E"/>
              </a:solidFill>
              <a:latin typeface="Open Sans Light"/>
              <a:ea typeface="Open Sans Light"/>
              <a:cs typeface="Open Sans Light"/>
              <a:sym typeface="Open Sans Light"/>
            </a:endParaRPr>
          </a:p>
          <a:p>
            <a:pPr indent="-317500" lvl="0" marL="457200" rtl="0" algn="l">
              <a:lnSpc>
                <a:spcPct val="100000"/>
              </a:lnSpc>
              <a:spcBef>
                <a:spcPts val="700"/>
              </a:spcBef>
              <a:spcAft>
                <a:spcPts val="0"/>
              </a:spcAft>
              <a:buClr>
                <a:srgbClr val="1E1E1E"/>
              </a:buClr>
              <a:buSzPts val="1400"/>
              <a:buFont typeface="Arial"/>
              <a:buAutoNum type="arabicPeriod"/>
            </a:pPr>
            <a:r>
              <a:rPr lang="en" sz="1400">
                <a:solidFill>
                  <a:srgbClr val="1E1E1E"/>
                </a:solidFill>
                <a:latin typeface="Open Sans Light"/>
                <a:ea typeface="Open Sans Light"/>
                <a:cs typeface="Open Sans Light"/>
                <a:sym typeface="Open Sans Light"/>
              </a:rPr>
              <a:t>The total trend of buying mutual funds from the period August 04, 2021 to September 30, 2021 experienced ups and downs with the final total transactions increasing rapidly</a:t>
            </a:r>
            <a:endParaRPr sz="1400">
              <a:solidFill>
                <a:srgbClr val="1E1E1E"/>
              </a:solidFill>
              <a:latin typeface="Open Sans Light"/>
              <a:ea typeface="Open Sans Light"/>
              <a:cs typeface="Open Sans Light"/>
              <a:sym typeface="Open Sans Light"/>
            </a:endParaRPr>
          </a:p>
          <a:p>
            <a:pPr indent="-317500" lvl="0" marL="457200" rtl="0" algn="l">
              <a:lnSpc>
                <a:spcPct val="100000"/>
              </a:lnSpc>
              <a:spcBef>
                <a:spcPts val="0"/>
              </a:spcBef>
              <a:spcAft>
                <a:spcPts val="0"/>
              </a:spcAft>
              <a:buClr>
                <a:srgbClr val="1E1E1E"/>
              </a:buClr>
              <a:buSzPts val="1400"/>
              <a:buFont typeface="Arial"/>
              <a:buAutoNum type="arabicPeriod"/>
            </a:pPr>
            <a:r>
              <a:rPr lang="en" sz="1400">
                <a:solidFill>
                  <a:srgbClr val="1E1E1E"/>
                </a:solidFill>
                <a:latin typeface="Open Sans Light"/>
                <a:ea typeface="Open Sans Light"/>
                <a:cs typeface="Open Sans Light"/>
                <a:sym typeface="Open Sans Light"/>
              </a:rPr>
              <a:t>The maximum total buy transaction is 827.5414M</a:t>
            </a:r>
            <a:endParaRPr sz="1400">
              <a:solidFill>
                <a:srgbClr val="1E1E1E"/>
              </a:solidFill>
              <a:latin typeface="Open Sans Light"/>
              <a:ea typeface="Open Sans Light"/>
              <a:cs typeface="Open Sans Light"/>
              <a:sym typeface="Open Sans Light"/>
            </a:endParaRPr>
          </a:p>
          <a:p>
            <a:pPr indent="-317500" lvl="0" marL="457200" rtl="0" algn="l">
              <a:lnSpc>
                <a:spcPct val="100000"/>
              </a:lnSpc>
              <a:spcBef>
                <a:spcPts val="0"/>
              </a:spcBef>
              <a:spcAft>
                <a:spcPts val="0"/>
              </a:spcAft>
              <a:buClr>
                <a:srgbClr val="1E1E1E"/>
              </a:buClr>
              <a:buSzPts val="1400"/>
              <a:buFont typeface="Arial"/>
              <a:buAutoNum type="arabicPeriod"/>
            </a:pPr>
            <a:r>
              <a:rPr lang="en" sz="1400">
                <a:solidFill>
                  <a:srgbClr val="1E1E1E"/>
                </a:solidFill>
                <a:latin typeface="Open Sans Light"/>
                <a:ea typeface="Open Sans Light"/>
                <a:cs typeface="Open Sans Light"/>
                <a:sym typeface="Open Sans Light"/>
              </a:rPr>
              <a:t>The mean of total buy transaction is 295.2040M</a:t>
            </a:r>
            <a:endParaRPr sz="1400">
              <a:solidFill>
                <a:srgbClr val="1E1E1E"/>
              </a:solidFill>
              <a:latin typeface="Open Sans Light"/>
              <a:ea typeface="Open Sans Light"/>
              <a:cs typeface="Open Sans Light"/>
              <a:sym typeface="Open Sans Light"/>
            </a:endParaRPr>
          </a:p>
          <a:p>
            <a:pPr indent="-317500" lvl="0" marL="457200" rtl="0" algn="l">
              <a:lnSpc>
                <a:spcPct val="135714"/>
              </a:lnSpc>
              <a:spcBef>
                <a:spcPts val="0"/>
              </a:spcBef>
              <a:spcAft>
                <a:spcPts val="0"/>
              </a:spcAft>
              <a:buClr>
                <a:srgbClr val="1E1E1E"/>
              </a:buClr>
              <a:buSzPts val="1400"/>
              <a:buFont typeface="Arial"/>
              <a:buAutoNum type="arabicPeriod"/>
            </a:pPr>
            <a:r>
              <a:rPr lang="en" sz="1400">
                <a:solidFill>
                  <a:srgbClr val="1E1E1E"/>
                </a:solidFill>
                <a:latin typeface="Open Sans Light"/>
                <a:ea typeface="Open Sans Light"/>
                <a:cs typeface="Open Sans Light"/>
                <a:sym typeface="Open Sans Light"/>
              </a:rPr>
              <a:t>Total users who make transactions continue to increase during the existing period</a:t>
            </a:r>
            <a:endParaRPr sz="1400">
              <a:solidFill>
                <a:srgbClr val="1E1E1E"/>
              </a:solidFill>
              <a:latin typeface="Open Sans Light"/>
              <a:ea typeface="Open Sans Light"/>
              <a:cs typeface="Open Sans Light"/>
              <a:sym typeface="Open Sans Light"/>
            </a:endParaRPr>
          </a:p>
          <a:p>
            <a:pPr indent="-317500" lvl="0" marL="457200" rtl="0" algn="l">
              <a:lnSpc>
                <a:spcPct val="135714"/>
              </a:lnSpc>
              <a:spcBef>
                <a:spcPts val="0"/>
              </a:spcBef>
              <a:spcAft>
                <a:spcPts val="0"/>
              </a:spcAft>
              <a:buClr>
                <a:srgbClr val="1E1E1E"/>
              </a:buClr>
              <a:buSzPts val="1400"/>
              <a:buFont typeface="Arial"/>
              <a:buAutoNum type="arabicPeriod"/>
            </a:pPr>
            <a:r>
              <a:rPr lang="en" sz="1400">
                <a:solidFill>
                  <a:srgbClr val="1E1E1E"/>
                </a:solidFill>
                <a:latin typeface="Open Sans Light"/>
                <a:ea typeface="Open Sans Light"/>
                <a:cs typeface="Open Sans Light"/>
                <a:sym typeface="Open Sans Light"/>
              </a:rPr>
              <a:t>Even though there has been an increase and decrease in total purchase transactions, the number of users making transactions continues to increase</a:t>
            </a:r>
            <a:endParaRPr sz="1400">
              <a:solidFill>
                <a:srgbClr val="1E1E1E"/>
              </a:solidFill>
              <a:latin typeface="Open Sans Light"/>
              <a:ea typeface="Open Sans Light"/>
              <a:cs typeface="Open Sans Light"/>
              <a:sym typeface="Open Sans Light"/>
            </a:endParaRPr>
          </a:p>
          <a:p>
            <a:pPr indent="0" lvl="0" marL="457200" rtl="0" algn="l">
              <a:lnSpc>
                <a:spcPct val="100000"/>
              </a:lnSpc>
              <a:spcBef>
                <a:spcPts val="600"/>
              </a:spcBef>
              <a:spcAft>
                <a:spcPts val="0"/>
              </a:spcAft>
              <a:buSzPts val="1400"/>
              <a:buNone/>
            </a:pPr>
            <a:r>
              <a:t/>
            </a:r>
            <a:endParaRPr sz="1400">
              <a:solidFill>
                <a:srgbClr val="1E1E1E"/>
              </a:solidFill>
              <a:latin typeface="Open Sans Light"/>
              <a:ea typeface="Open Sans Light"/>
              <a:cs typeface="Open Sans Light"/>
              <a:sym typeface="Open Sans Light"/>
            </a:endParaRPr>
          </a:p>
          <a:p>
            <a:pPr indent="0" lvl="0" marL="0" rtl="0" algn="l">
              <a:lnSpc>
                <a:spcPct val="100000"/>
              </a:lnSpc>
              <a:spcBef>
                <a:spcPts val="1200"/>
              </a:spcBef>
              <a:spcAft>
                <a:spcPts val="0"/>
              </a:spcAft>
              <a:buSzPts val="1400"/>
              <a:buNone/>
            </a:pPr>
            <a:r>
              <a:t/>
            </a:r>
            <a:endParaRPr sz="1400">
              <a:solidFill>
                <a:srgbClr val="000000"/>
              </a:solidFill>
              <a:latin typeface="Open Sans Light"/>
              <a:ea typeface="Open Sans Light"/>
              <a:cs typeface="Open Sans Light"/>
              <a:sym typeface="Open Sans Light"/>
            </a:endParaRPr>
          </a:p>
          <a:p>
            <a:pPr indent="0" lvl="0" marL="0" rtl="0" algn="l">
              <a:lnSpc>
                <a:spcPct val="95000"/>
              </a:lnSpc>
              <a:spcBef>
                <a:spcPts val="700"/>
              </a:spcBef>
              <a:spcAft>
                <a:spcPts val="700"/>
              </a:spcAft>
              <a:buSzPts val="852"/>
              <a:buNone/>
            </a:pPr>
            <a:r>
              <a:t/>
            </a:r>
            <a:endParaRPr sz="1400">
              <a:solidFill>
                <a:srgbClr val="1E1E1E"/>
              </a:solidFill>
              <a:latin typeface="Open Sans Light"/>
              <a:ea typeface="Open Sans Light"/>
              <a:cs typeface="Open Sans Light"/>
              <a:sym typeface="Open Sans Light"/>
            </a:endParaRPr>
          </a:p>
        </p:txBody>
      </p:sp>
      <p:sp>
        <p:nvSpPr>
          <p:cNvPr id="836" name="Google Shape;836;p122"/>
          <p:cNvSpPr txBox="1"/>
          <p:nvPr/>
        </p:nvSpPr>
        <p:spPr>
          <a:xfrm>
            <a:off x="6931378" y="11289"/>
            <a:ext cx="2201333"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04 Exploratory Data Analysis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23"/>
          <p:cNvSpPr txBox="1"/>
          <p:nvPr>
            <p:ph type="title"/>
          </p:nvPr>
        </p:nvSpPr>
        <p:spPr>
          <a:xfrm>
            <a:off x="311700" y="1402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 - Identify Key Trends in The Dataset</a:t>
            </a:r>
            <a:endParaRPr/>
          </a:p>
        </p:txBody>
      </p:sp>
      <p:sp>
        <p:nvSpPr>
          <p:cNvPr id="842" name="Google Shape;842;p123"/>
          <p:cNvSpPr txBox="1"/>
          <p:nvPr>
            <p:ph idx="1" type="body"/>
          </p:nvPr>
        </p:nvSpPr>
        <p:spPr>
          <a:xfrm>
            <a:off x="311700" y="494075"/>
            <a:ext cx="7260900" cy="43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700"/>
              </a:spcBef>
              <a:spcAft>
                <a:spcPts val="0"/>
              </a:spcAft>
              <a:buSzPts val="1400"/>
              <a:buNone/>
            </a:pPr>
            <a:r>
              <a:rPr lang="en" sz="1400">
                <a:solidFill>
                  <a:srgbClr val="000000"/>
                </a:solidFill>
                <a:latin typeface="Open Sans Light"/>
                <a:ea typeface="Open Sans Light"/>
                <a:cs typeface="Open Sans Light"/>
                <a:sym typeface="Open Sans Light"/>
              </a:rPr>
              <a:t>b. How about transaction trends for each product?</a:t>
            </a:r>
            <a:endParaRPr sz="1400">
              <a:solidFill>
                <a:srgbClr val="000000"/>
              </a:solidFill>
              <a:latin typeface="Open Sans Light"/>
              <a:ea typeface="Open Sans Light"/>
              <a:cs typeface="Open Sans Light"/>
              <a:sym typeface="Open Sans Light"/>
            </a:endParaRPr>
          </a:p>
          <a:p>
            <a:pPr indent="0" lvl="0" marL="0" rtl="0" algn="l">
              <a:lnSpc>
                <a:spcPct val="100000"/>
              </a:lnSpc>
              <a:spcBef>
                <a:spcPts val="700"/>
              </a:spcBef>
              <a:spcAft>
                <a:spcPts val="0"/>
              </a:spcAft>
              <a:buSzPts val="1400"/>
              <a:buNone/>
            </a:pPr>
            <a:r>
              <a:t/>
            </a:r>
            <a:endParaRPr sz="1400">
              <a:solidFill>
                <a:srgbClr val="000000"/>
              </a:solidFill>
              <a:latin typeface="Open Sans Light"/>
              <a:ea typeface="Open Sans Light"/>
              <a:cs typeface="Open Sans Light"/>
              <a:sym typeface="Open Sans Light"/>
            </a:endParaRPr>
          </a:p>
          <a:p>
            <a:pPr indent="0" lvl="0" marL="0" rtl="0" algn="l">
              <a:lnSpc>
                <a:spcPct val="95000"/>
              </a:lnSpc>
              <a:spcBef>
                <a:spcPts val="700"/>
              </a:spcBef>
              <a:spcAft>
                <a:spcPts val="700"/>
              </a:spcAft>
              <a:buSzPts val="852"/>
              <a:buNone/>
            </a:pPr>
            <a:r>
              <a:t/>
            </a:r>
            <a:endParaRPr sz="1400">
              <a:solidFill>
                <a:srgbClr val="1E1E1E"/>
              </a:solidFill>
              <a:latin typeface="Open Sans Light"/>
              <a:ea typeface="Open Sans Light"/>
              <a:cs typeface="Open Sans Light"/>
              <a:sym typeface="Open Sans Light"/>
            </a:endParaRPr>
          </a:p>
        </p:txBody>
      </p:sp>
      <p:pic>
        <p:nvPicPr>
          <p:cNvPr id="843" name="Google Shape;843;p123"/>
          <p:cNvPicPr preferRelativeResize="0"/>
          <p:nvPr/>
        </p:nvPicPr>
        <p:blipFill rotWithShape="1">
          <a:blip r:embed="rId3">
            <a:alphaModFix/>
          </a:blip>
          <a:srcRect b="0" l="0" r="0" t="0"/>
          <a:stretch/>
        </p:blipFill>
        <p:spPr>
          <a:xfrm>
            <a:off x="400300" y="1056775"/>
            <a:ext cx="7804500" cy="3902250"/>
          </a:xfrm>
          <a:prstGeom prst="rect">
            <a:avLst/>
          </a:prstGeom>
          <a:noFill/>
          <a:ln>
            <a:noFill/>
          </a:ln>
        </p:spPr>
      </p:pic>
      <p:sp>
        <p:nvSpPr>
          <p:cNvPr id="844" name="Google Shape;844;p123"/>
          <p:cNvSpPr txBox="1"/>
          <p:nvPr/>
        </p:nvSpPr>
        <p:spPr>
          <a:xfrm>
            <a:off x="6931378" y="11289"/>
            <a:ext cx="2201333"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04 Exploratory Data Analysis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24"/>
          <p:cNvSpPr txBox="1"/>
          <p:nvPr>
            <p:ph type="title"/>
          </p:nvPr>
        </p:nvSpPr>
        <p:spPr>
          <a:xfrm>
            <a:off x="311700" y="2164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 - Identify Key Trends in The Dataset</a:t>
            </a:r>
            <a:endParaRPr/>
          </a:p>
        </p:txBody>
      </p:sp>
      <p:sp>
        <p:nvSpPr>
          <p:cNvPr id="850" name="Google Shape;850;p124"/>
          <p:cNvSpPr txBox="1"/>
          <p:nvPr>
            <p:ph idx="1" type="body"/>
          </p:nvPr>
        </p:nvSpPr>
        <p:spPr>
          <a:xfrm>
            <a:off x="311700" y="775411"/>
            <a:ext cx="7260900" cy="43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700"/>
              </a:spcBef>
              <a:spcAft>
                <a:spcPts val="0"/>
              </a:spcAft>
              <a:buSzPts val="1400"/>
              <a:buNone/>
            </a:pPr>
            <a:r>
              <a:rPr lang="en" sz="1400">
                <a:solidFill>
                  <a:srgbClr val="000000"/>
                </a:solidFill>
                <a:latin typeface="Open Sans Light"/>
                <a:ea typeface="Open Sans Light"/>
                <a:cs typeface="Open Sans Light"/>
                <a:sym typeface="Open Sans Light"/>
              </a:rPr>
              <a:t>b. How about transaction trends for each product?</a:t>
            </a:r>
            <a:endParaRPr sz="1400">
              <a:solidFill>
                <a:srgbClr val="000000"/>
              </a:solidFill>
              <a:latin typeface="Open Sans Light"/>
              <a:ea typeface="Open Sans Light"/>
              <a:cs typeface="Open Sans Light"/>
              <a:sym typeface="Open Sans Light"/>
            </a:endParaRPr>
          </a:p>
          <a:p>
            <a:pPr indent="0" lvl="0" marL="0" rtl="0" algn="l">
              <a:lnSpc>
                <a:spcPct val="100000"/>
              </a:lnSpc>
              <a:spcBef>
                <a:spcPts val="700"/>
              </a:spcBef>
              <a:spcAft>
                <a:spcPts val="0"/>
              </a:spcAft>
              <a:buSzPts val="1400"/>
              <a:buNone/>
            </a:pPr>
            <a:r>
              <a:t/>
            </a:r>
            <a:endParaRPr sz="1400">
              <a:solidFill>
                <a:srgbClr val="000000"/>
              </a:solidFill>
              <a:latin typeface="Open Sans Light"/>
              <a:ea typeface="Open Sans Light"/>
              <a:cs typeface="Open Sans Light"/>
              <a:sym typeface="Open Sans Light"/>
            </a:endParaRPr>
          </a:p>
          <a:p>
            <a:pPr indent="0" lvl="0" marL="0" rtl="0" algn="l">
              <a:lnSpc>
                <a:spcPct val="95000"/>
              </a:lnSpc>
              <a:spcBef>
                <a:spcPts val="700"/>
              </a:spcBef>
              <a:spcAft>
                <a:spcPts val="700"/>
              </a:spcAft>
              <a:buSzPts val="852"/>
              <a:buNone/>
            </a:pPr>
            <a:r>
              <a:t/>
            </a:r>
            <a:endParaRPr sz="1400">
              <a:solidFill>
                <a:srgbClr val="1E1E1E"/>
              </a:solidFill>
              <a:latin typeface="Open Sans Light"/>
              <a:ea typeface="Open Sans Light"/>
              <a:cs typeface="Open Sans Light"/>
              <a:sym typeface="Open Sans Light"/>
            </a:endParaRPr>
          </a:p>
        </p:txBody>
      </p:sp>
      <p:pic>
        <p:nvPicPr>
          <p:cNvPr id="851" name="Google Shape;851;p124"/>
          <p:cNvPicPr preferRelativeResize="0"/>
          <p:nvPr/>
        </p:nvPicPr>
        <p:blipFill rotWithShape="1">
          <a:blip r:embed="rId3">
            <a:alphaModFix/>
          </a:blip>
          <a:srcRect b="0" l="0" r="0" t="0"/>
          <a:stretch/>
        </p:blipFill>
        <p:spPr>
          <a:xfrm>
            <a:off x="285750" y="1541815"/>
            <a:ext cx="8572500" cy="2714625"/>
          </a:xfrm>
          <a:prstGeom prst="rect">
            <a:avLst/>
          </a:prstGeom>
          <a:noFill/>
          <a:ln>
            <a:noFill/>
          </a:ln>
        </p:spPr>
      </p:pic>
      <p:sp>
        <p:nvSpPr>
          <p:cNvPr id="852" name="Google Shape;852;p124"/>
          <p:cNvSpPr txBox="1"/>
          <p:nvPr/>
        </p:nvSpPr>
        <p:spPr>
          <a:xfrm>
            <a:off x="6931378" y="11289"/>
            <a:ext cx="2201333"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04 Exploratory Data Analysis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6" name="Shape 856"/>
        <p:cNvGrpSpPr/>
        <p:nvPr/>
      </p:nvGrpSpPr>
      <p:grpSpPr>
        <a:xfrm>
          <a:off x="0" y="0"/>
          <a:ext cx="0" cy="0"/>
          <a:chOff x="0" y="0"/>
          <a:chExt cx="0" cy="0"/>
        </a:xfrm>
      </p:grpSpPr>
      <p:sp>
        <p:nvSpPr>
          <p:cNvPr id="857" name="Google Shape;857;p125"/>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 - Identify Key Trends in The Dataset</a:t>
            </a:r>
            <a:endParaRPr/>
          </a:p>
        </p:txBody>
      </p:sp>
      <p:sp>
        <p:nvSpPr>
          <p:cNvPr id="858" name="Google Shape;858;p125"/>
          <p:cNvSpPr txBox="1"/>
          <p:nvPr>
            <p:ph idx="1" type="body"/>
          </p:nvPr>
        </p:nvSpPr>
        <p:spPr>
          <a:xfrm>
            <a:off x="311700" y="798875"/>
            <a:ext cx="7260900" cy="43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700"/>
              </a:spcBef>
              <a:spcAft>
                <a:spcPts val="0"/>
              </a:spcAft>
              <a:buSzPts val="1400"/>
              <a:buNone/>
            </a:pPr>
            <a:r>
              <a:rPr lang="en" sz="1400">
                <a:solidFill>
                  <a:srgbClr val="000000"/>
                </a:solidFill>
                <a:latin typeface="Open Sans Light"/>
                <a:ea typeface="Open Sans Light"/>
                <a:cs typeface="Open Sans Light"/>
                <a:sym typeface="Open Sans Light"/>
              </a:rPr>
              <a:t>b. How about transaction trends for each product?</a:t>
            </a:r>
            <a:endParaRPr sz="1400">
              <a:solidFill>
                <a:srgbClr val="000000"/>
              </a:solidFill>
              <a:latin typeface="Open Sans Light"/>
              <a:ea typeface="Open Sans Light"/>
              <a:cs typeface="Open Sans Light"/>
              <a:sym typeface="Open Sans Light"/>
            </a:endParaRPr>
          </a:p>
          <a:p>
            <a:pPr indent="0" lvl="0" marL="0" rtl="0" algn="l">
              <a:lnSpc>
                <a:spcPct val="100000"/>
              </a:lnSpc>
              <a:spcBef>
                <a:spcPts val="700"/>
              </a:spcBef>
              <a:spcAft>
                <a:spcPts val="0"/>
              </a:spcAft>
              <a:buSzPts val="1400"/>
              <a:buNone/>
            </a:pPr>
            <a:r>
              <a:t/>
            </a:r>
            <a:endParaRPr sz="1400">
              <a:solidFill>
                <a:srgbClr val="000000"/>
              </a:solidFill>
              <a:latin typeface="Open Sans Light"/>
              <a:ea typeface="Open Sans Light"/>
              <a:cs typeface="Open Sans Light"/>
              <a:sym typeface="Open Sans Light"/>
            </a:endParaRPr>
          </a:p>
          <a:p>
            <a:pPr indent="0" lvl="0" marL="0" rtl="0" algn="l">
              <a:lnSpc>
                <a:spcPct val="95000"/>
              </a:lnSpc>
              <a:spcBef>
                <a:spcPts val="700"/>
              </a:spcBef>
              <a:spcAft>
                <a:spcPts val="700"/>
              </a:spcAft>
              <a:buSzPts val="852"/>
              <a:buNone/>
            </a:pPr>
            <a:r>
              <a:t/>
            </a:r>
            <a:endParaRPr sz="1400">
              <a:solidFill>
                <a:srgbClr val="1E1E1E"/>
              </a:solidFill>
              <a:latin typeface="Open Sans Light"/>
              <a:ea typeface="Open Sans Light"/>
              <a:cs typeface="Open Sans Light"/>
              <a:sym typeface="Open Sans Light"/>
            </a:endParaRPr>
          </a:p>
        </p:txBody>
      </p:sp>
      <p:pic>
        <p:nvPicPr>
          <p:cNvPr id="859" name="Google Shape;859;p125"/>
          <p:cNvPicPr preferRelativeResize="0"/>
          <p:nvPr/>
        </p:nvPicPr>
        <p:blipFill rotWithShape="1">
          <a:blip r:embed="rId3">
            <a:alphaModFix/>
          </a:blip>
          <a:srcRect b="0" l="0" r="0" t="0"/>
          <a:stretch/>
        </p:blipFill>
        <p:spPr>
          <a:xfrm>
            <a:off x="311700" y="1321509"/>
            <a:ext cx="6486525" cy="523875"/>
          </a:xfrm>
          <a:prstGeom prst="rect">
            <a:avLst/>
          </a:prstGeom>
          <a:noFill/>
          <a:ln>
            <a:noFill/>
          </a:ln>
        </p:spPr>
      </p:pic>
      <p:pic>
        <p:nvPicPr>
          <p:cNvPr id="860" name="Google Shape;860;p125"/>
          <p:cNvPicPr preferRelativeResize="0"/>
          <p:nvPr/>
        </p:nvPicPr>
        <p:blipFill rotWithShape="1">
          <a:blip r:embed="rId4">
            <a:alphaModFix/>
          </a:blip>
          <a:srcRect b="0" l="0" r="0" t="0"/>
          <a:stretch/>
        </p:blipFill>
        <p:spPr>
          <a:xfrm>
            <a:off x="311700" y="1930318"/>
            <a:ext cx="8468458" cy="2877050"/>
          </a:xfrm>
          <a:prstGeom prst="rect">
            <a:avLst/>
          </a:prstGeom>
          <a:noFill/>
          <a:ln>
            <a:noFill/>
          </a:ln>
        </p:spPr>
      </p:pic>
      <p:sp>
        <p:nvSpPr>
          <p:cNvPr id="861" name="Google Shape;861;p125"/>
          <p:cNvSpPr txBox="1"/>
          <p:nvPr/>
        </p:nvSpPr>
        <p:spPr>
          <a:xfrm>
            <a:off x="6931378" y="11289"/>
            <a:ext cx="2201333"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04 Exploratory Data Analysis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126"/>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 - Identify Key Trends in The Dataset</a:t>
            </a:r>
            <a:endParaRPr/>
          </a:p>
        </p:txBody>
      </p:sp>
      <p:sp>
        <p:nvSpPr>
          <p:cNvPr id="867" name="Google Shape;867;p126"/>
          <p:cNvSpPr txBox="1"/>
          <p:nvPr>
            <p:ph idx="1" type="body"/>
          </p:nvPr>
        </p:nvSpPr>
        <p:spPr>
          <a:xfrm>
            <a:off x="311700" y="722675"/>
            <a:ext cx="7260900" cy="437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700"/>
              </a:spcBef>
              <a:spcAft>
                <a:spcPts val="0"/>
              </a:spcAft>
              <a:buSzPts val="1400"/>
              <a:buNone/>
            </a:pPr>
            <a:r>
              <a:rPr lang="en" sz="1400">
                <a:solidFill>
                  <a:srgbClr val="000000"/>
                </a:solidFill>
                <a:latin typeface="Open Sans Light"/>
                <a:ea typeface="Open Sans Light"/>
                <a:cs typeface="Open Sans Light"/>
                <a:sym typeface="Open Sans Light"/>
              </a:rPr>
              <a:t>b. How about transaction trends for each product?</a:t>
            </a:r>
            <a:endParaRPr sz="1400">
              <a:solidFill>
                <a:srgbClr val="000000"/>
              </a:solidFill>
              <a:latin typeface="Open Sans Light"/>
              <a:ea typeface="Open Sans Light"/>
              <a:cs typeface="Open Sans Light"/>
              <a:sym typeface="Open Sans Light"/>
            </a:endParaRPr>
          </a:p>
          <a:p>
            <a:pPr indent="0" lvl="0" marL="0" rtl="0" algn="l">
              <a:lnSpc>
                <a:spcPct val="100000"/>
              </a:lnSpc>
              <a:spcBef>
                <a:spcPts val="700"/>
              </a:spcBef>
              <a:spcAft>
                <a:spcPts val="0"/>
              </a:spcAft>
              <a:buSzPts val="1400"/>
              <a:buNone/>
            </a:pPr>
            <a:r>
              <a:t/>
            </a:r>
            <a:endParaRPr sz="1400">
              <a:solidFill>
                <a:srgbClr val="000000"/>
              </a:solidFill>
              <a:latin typeface="Open Sans Light"/>
              <a:ea typeface="Open Sans Light"/>
              <a:cs typeface="Open Sans Light"/>
              <a:sym typeface="Open Sans Light"/>
            </a:endParaRPr>
          </a:p>
          <a:p>
            <a:pPr indent="0" lvl="0" marL="0" rtl="0" algn="l">
              <a:lnSpc>
                <a:spcPct val="95000"/>
              </a:lnSpc>
              <a:spcBef>
                <a:spcPts val="700"/>
              </a:spcBef>
              <a:spcAft>
                <a:spcPts val="700"/>
              </a:spcAft>
              <a:buSzPts val="852"/>
              <a:buNone/>
            </a:pPr>
            <a:r>
              <a:t/>
            </a:r>
            <a:endParaRPr sz="1400">
              <a:solidFill>
                <a:srgbClr val="1E1E1E"/>
              </a:solidFill>
              <a:latin typeface="Open Sans Light"/>
              <a:ea typeface="Open Sans Light"/>
              <a:cs typeface="Open Sans Light"/>
              <a:sym typeface="Open Sans Light"/>
            </a:endParaRPr>
          </a:p>
        </p:txBody>
      </p:sp>
      <p:sp>
        <p:nvSpPr>
          <p:cNvPr id="868" name="Google Shape;868;p126"/>
          <p:cNvSpPr txBox="1"/>
          <p:nvPr/>
        </p:nvSpPr>
        <p:spPr>
          <a:xfrm>
            <a:off x="6931378" y="11289"/>
            <a:ext cx="2201333"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04 Exploratory Data Analysis</a:t>
            </a:r>
            <a:endParaRPr/>
          </a:p>
        </p:txBody>
      </p:sp>
      <p:pic>
        <p:nvPicPr>
          <p:cNvPr id="869" name="Google Shape;869;p126"/>
          <p:cNvPicPr preferRelativeResize="0"/>
          <p:nvPr/>
        </p:nvPicPr>
        <p:blipFill rotWithShape="1">
          <a:blip r:embed="rId3">
            <a:alphaModFix/>
          </a:blip>
          <a:srcRect b="0" l="0" r="0" t="0"/>
          <a:stretch/>
        </p:blipFill>
        <p:spPr>
          <a:xfrm>
            <a:off x="406548" y="1171048"/>
            <a:ext cx="7220958" cy="781159"/>
          </a:xfrm>
          <a:prstGeom prst="rect">
            <a:avLst/>
          </a:prstGeom>
          <a:noFill/>
          <a:ln>
            <a:noFill/>
          </a:ln>
        </p:spPr>
      </p:pic>
      <p:pic>
        <p:nvPicPr>
          <p:cNvPr id="870" name="Google Shape;870;p126"/>
          <p:cNvPicPr preferRelativeResize="0"/>
          <p:nvPr/>
        </p:nvPicPr>
        <p:blipFill rotWithShape="1">
          <a:blip r:embed="rId4">
            <a:alphaModFix/>
          </a:blip>
          <a:srcRect b="0" l="0" r="0" t="0"/>
          <a:stretch/>
        </p:blipFill>
        <p:spPr>
          <a:xfrm>
            <a:off x="216852" y="1952207"/>
            <a:ext cx="8520600" cy="30360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64"/>
          <p:cNvSpPr txBox="1"/>
          <p:nvPr>
            <p:ph type="title"/>
          </p:nvPr>
        </p:nvSpPr>
        <p:spPr>
          <a:xfrm>
            <a:off x="713225" y="539500"/>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SzPct val="111111"/>
              <a:buNone/>
            </a:pPr>
            <a:r>
              <a:rPr lang="en" sz="2800"/>
              <a:t>Sources of Dataset</a:t>
            </a:r>
            <a:endParaRPr/>
          </a:p>
        </p:txBody>
      </p:sp>
      <p:sp>
        <p:nvSpPr>
          <p:cNvPr id="351" name="Google Shape;351;p64"/>
          <p:cNvSpPr txBox="1"/>
          <p:nvPr>
            <p:ph idx="1" type="body"/>
          </p:nvPr>
        </p:nvSpPr>
        <p:spPr>
          <a:xfrm>
            <a:off x="713225" y="1152475"/>
            <a:ext cx="7717500" cy="3447000"/>
          </a:xfrm>
          <a:prstGeom prst="rect">
            <a:avLst/>
          </a:prstGeom>
          <a:noFill/>
          <a:ln>
            <a:noFill/>
          </a:ln>
        </p:spPr>
        <p:txBody>
          <a:bodyPr anchorCtr="0" anchor="t" bIns="91425" lIns="91425" spcFirstLastPara="1" rIns="91425" wrap="square" tIns="91425">
            <a:normAutofit/>
          </a:bodyPr>
          <a:lstStyle/>
          <a:p>
            <a:pPr indent="-317500" lvl="0" marL="457200" rtl="0" algn="l">
              <a:lnSpc>
                <a:spcPct val="100000"/>
              </a:lnSpc>
              <a:spcBef>
                <a:spcPts val="600"/>
              </a:spcBef>
              <a:spcAft>
                <a:spcPts val="0"/>
              </a:spcAft>
              <a:buClr>
                <a:srgbClr val="D5D5D5"/>
              </a:buClr>
              <a:buSzPts val="1400"/>
              <a:buFont typeface="Arial"/>
              <a:buChar char="●"/>
            </a:pPr>
            <a:r>
              <a:rPr lang="en"/>
              <a:t>users dataset (spreadsheet) </a:t>
            </a:r>
            <a:r>
              <a:rPr lang="en" u="sng">
                <a:solidFill>
                  <a:schemeClr val="hlink"/>
                </a:solidFill>
                <a:hlinkClick r:id="rId3"/>
              </a:rPr>
              <a:t>https://docs.google.com/spreadsheets/d/1My4ZAqFkF2UDbegp5f5bmuoG0rN07P9agzbTNxB7XMU/edit?usp=share_link</a:t>
            </a:r>
            <a:endParaRPr u="sng">
              <a:solidFill>
                <a:srgbClr val="0070C0"/>
              </a:solidFill>
            </a:endParaRPr>
          </a:p>
          <a:p>
            <a:pPr indent="-228600" lvl="0" marL="457200" rtl="0" algn="l">
              <a:lnSpc>
                <a:spcPct val="100000"/>
              </a:lnSpc>
              <a:spcBef>
                <a:spcPts val="600"/>
              </a:spcBef>
              <a:spcAft>
                <a:spcPts val="0"/>
              </a:spcAft>
              <a:buClr>
                <a:srgbClr val="D5D5D5"/>
              </a:buClr>
              <a:buSzPts val="1400"/>
              <a:buFont typeface="Arial"/>
              <a:buNone/>
            </a:pPr>
            <a:r>
              <a:t/>
            </a:r>
            <a:endParaRPr u="sng"/>
          </a:p>
          <a:p>
            <a:pPr indent="-317500" lvl="0" marL="457200" rtl="0" algn="l">
              <a:lnSpc>
                <a:spcPct val="100000"/>
              </a:lnSpc>
              <a:spcBef>
                <a:spcPts val="0"/>
              </a:spcBef>
              <a:spcAft>
                <a:spcPts val="0"/>
              </a:spcAft>
              <a:buClr>
                <a:srgbClr val="D5D5D5"/>
              </a:buClr>
              <a:buSzPts val="1400"/>
              <a:buFont typeface="Arial"/>
              <a:buChar char="●"/>
            </a:pPr>
            <a:r>
              <a:rPr lang="en"/>
              <a:t>daily_user_transaction dataset (spreadsheet) </a:t>
            </a:r>
            <a:r>
              <a:rPr lang="en" u="sng">
                <a:solidFill>
                  <a:schemeClr val="hlink"/>
                </a:solidFill>
                <a:hlinkClick r:id="rId4"/>
              </a:rPr>
              <a:t>https://docs.google.com/spreadsheets/d/1EnPDMl2KZPpaSx898SWBRT1yHJfnR192jaSJNbKQ0Qs/edit?usp=share_link</a:t>
            </a:r>
            <a:endParaRPr u="sng">
              <a:solidFill>
                <a:srgbClr val="0070C0"/>
              </a:solidFill>
            </a:endParaRPr>
          </a:p>
          <a:p>
            <a:pPr indent="0" lvl="0" marL="0" rtl="0" algn="l">
              <a:lnSpc>
                <a:spcPct val="100000"/>
              </a:lnSpc>
              <a:spcBef>
                <a:spcPts val="500"/>
              </a:spcBef>
              <a:spcAft>
                <a:spcPts val="1200"/>
              </a:spcAft>
              <a:buSzPts val="1400"/>
              <a:buNone/>
            </a:pPr>
            <a:r>
              <a:t/>
            </a:r>
            <a:endParaRPr/>
          </a:p>
        </p:txBody>
      </p:sp>
      <p:sp>
        <p:nvSpPr>
          <p:cNvPr id="352" name="Google Shape;352;p64"/>
          <p:cNvSpPr txBox="1"/>
          <p:nvPr/>
        </p:nvSpPr>
        <p:spPr>
          <a:xfrm>
            <a:off x="7326489" y="11289"/>
            <a:ext cx="1806222"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02 Dataset Information</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27"/>
          <p:cNvSpPr txBox="1"/>
          <p:nvPr>
            <p:ph type="title"/>
          </p:nvPr>
        </p:nvSpPr>
        <p:spPr>
          <a:xfrm>
            <a:off x="311700" y="3688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EDA - Identify Key Trends in The Dataset</a:t>
            </a:r>
            <a:endParaRPr/>
          </a:p>
        </p:txBody>
      </p:sp>
      <p:sp>
        <p:nvSpPr>
          <p:cNvPr id="876" name="Google Shape;876;p127"/>
          <p:cNvSpPr txBox="1"/>
          <p:nvPr>
            <p:ph idx="1" type="body"/>
          </p:nvPr>
        </p:nvSpPr>
        <p:spPr>
          <a:xfrm>
            <a:off x="311700" y="1000075"/>
            <a:ext cx="8265000" cy="3821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700"/>
              </a:spcBef>
              <a:spcAft>
                <a:spcPts val="0"/>
              </a:spcAft>
              <a:buSzPts val="1400"/>
              <a:buNone/>
            </a:pPr>
            <a:r>
              <a:rPr lang="en" sz="1400">
                <a:solidFill>
                  <a:srgbClr val="000000"/>
                </a:solidFill>
                <a:latin typeface="Open Sans Light"/>
                <a:ea typeface="Open Sans Light"/>
                <a:cs typeface="Open Sans Light"/>
                <a:sym typeface="Open Sans Light"/>
              </a:rPr>
              <a:t>b. How about transaction trends for each product?</a:t>
            </a:r>
            <a:endParaRPr sz="1400">
              <a:solidFill>
                <a:srgbClr val="000000"/>
              </a:solidFill>
              <a:latin typeface="Open Sans Light"/>
              <a:ea typeface="Open Sans Light"/>
              <a:cs typeface="Open Sans Light"/>
              <a:sym typeface="Open Sans Light"/>
            </a:endParaRPr>
          </a:p>
          <a:p>
            <a:pPr indent="0" lvl="0" marL="0" rtl="0" algn="l">
              <a:lnSpc>
                <a:spcPct val="100000"/>
              </a:lnSpc>
              <a:spcBef>
                <a:spcPts val="700"/>
              </a:spcBef>
              <a:spcAft>
                <a:spcPts val="0"/>
              </a:spcAft>
              <a:buSzPts val="1400"/>
              <a:buNone/>
            </a:pPr>
            <a:r>
              <a:t/>
            </a:r>
            <a:endParaRPr sz="1400">
              <a:solidFill>
                <a:srgbClr val="D5D5D5"/>
              </a:solidFill>
              <a:highlight>
                <a:srgbClr val="383838"/>
              </a:highlight>
              <a:latin typeface="Open Sans Light"/>
              <a:ea typeface="Open Sans Light"/>
              <a:cs typeface="Open Sans Light"/>
              <a:sym typeface="Open Sans Light"/>
            </a:endParaRPr>
          </a:p>
          <a:p>
            <a:pPr indent="-317500" lvl="0" marL="457200" rtl="0" algn="l">
              <a:lnSpc>
                <a:spcPct val="135714"/>
              </a:lnSpc>
              <a:spcBef>
                <a:spcPts val="500"/>
              </a:spcBef>
              <a:spcAft>
                <a:spcPts val="0"/>
              </a:spcAft>
              <a:buClr>
                <a:srgbClr val="000000"/>
              </a:buClr>
              <a:buSzPts val="1400"/>
              <a:buFont typeface="Arial"/>
              <a:buAutoNum type="arabicPeriod"/>
            </a:pPr>
            <a:r>
              <a:rPr lang="en" sz="1400">
                <a:solidFill>
                  <a:srgbClr val="000000"/>
                </a:solidFill>
                <a:latin typeface="Open Sans Light"/>
                <a:ea typeface="Open Sans Light"/>
                <a:cs typeface="Open Sans Light"/>
                <a:sym typeface="Open Sans Light"/>
              </a:rPr>
              <a:t>The highest total transactions were on Pendapatan Tetap followed by Pasar Uang, Saham and campuran</a:t>
            </a:r>
            <a:endParaRPr sz="1400">
              <a:solidFill>
                <a:srgbClr val="000000"/>
              </a:solidFill>
              <a:latin typeface="Open Sans Light"/>
              <a:ea typeface="Open Sans Light"/>
              <a:cs typeface="Open Sans Light"/>
              <a:sym typeface="Open Sans Light"/>
            </a:endParaRPr>
          </a:p>
          <a:p>
            <a:pPr indent="-317500" lvl="0" marL="457200" rtl="0" algn="l">
              <a:lnSpc>
                <a:spcPct val="135714"/>
              </a:lnSpc>
              <a:spcBef>
                <a:spcPts val="0"/>
              </a:spcBef>
              <a:spcAft>
                <a:spcPts val="0"/>
              </a:spcAft>
              <a:buClr>
                <a:srgbClr val="000000"/>
              </a:buClr>
              <a:buSzPts val="1400"/>
              <a:buFont typeface="Arial"/>
              <a:buAutoNum type="arabicPeriod"/>
            </a:pPr>
            <a:r>
              <a:rPr lang="en" sz="1400">
                <a:solidFill>
                  <a:srgbClr val="000000"/>
                </a:solidFill>
                <a:latin typeface="Open Sans Light"/>
                <a:ea typeface="Open Sans Light"/>
                <a:cs typeface="Open Sans Light"/>
                <a:sym typeface="Open Sans Light"/>
              </a:rPr>
              <a:t>The highest transaction on pendapatan tetap is 576.4888M with mean values is 155.9799M</a:t>
            </a:r>
            <a:endParaRPr sz="1400">
              <a:solidFill>
                <a:srgbClr val="000000"/>
              </a:solidFill>
              <a:latin typeface="Open Sans Light"/>
              <a:ea typeface="Open Sans Light"/>
              <a:cs typeface="Open Sans Light"/>
              <a:sym typeface="Open Sans Light"/>
            </a:endParaRPr>
          </a:p>
          <a:p>
            <a:pPr indent="-317500" lvl="0" marL="457200" rtl="0" algn="l">
              <a:lnSpc>
                <a:spcPct val="135714"/>
              </a:lnSpc>
              <a:spcBef>
                <a:spcPts val="0"/>
              </a:spcBef>
              <a:spcAft>
                <a:spcPts val="0"/>
              </a:spcAft>
              <a:buClr>
                <a:srgbClr val="000000"/>
              </a:buClr>
              <a:buSzPts val="1400"/>
              <a:buFont typeface="Arial"/>
              <a:buAutoNum type="arabicPeriod"/>
            </a:pPr>
            <a:r>
              <a:rPr lang="en" sz="1400">
                <a:solidFill>
                  <a:srgbClr val="000000"/>
                </a:solidFill>
                <a:latin typeface="Open Sans Light"/>
                <a:ea typeface="Open Sans Light"/>
                <a:cs typeface="Open Sans Light"/>
                <a:sym typeface="Open Sans Light"/>
              </a:rPr>
              <a:t>The highest transaction on pasar uang is 447.9010M with mean values is 88.70569M</a:t>
            </a:r>
            <a:endParaRPr sz="1400">
              <a:solidFill>
                <a:srgbClr val="000000"/>
              </a:solidFill>
              <a:latin typeface="Open Sans Light"/>
              <a:ea typeface="Open Sans Light"/>
              <a:cs typeface="Open Sans Light"/>
              <a:sym typeface="Open Sans Light"/>
            </a:endParaRPr>
          </a:p>
          <a:p>
            <a:pPr indent="-317500" lvl="0" marL="457200" rtl="0" algn="l">
              <a:lnSpc>
                <a:spcPct val="135714"/>
              </a:lnSpc>
              <a:spcBef>
                <a:spcPts val="0"/>
              </a:spcBef>
              <a:spcAft>
                <a:spcPts val="0"/>
              </a:spcAft>
              <a:buClr>
                <a:srgbClr val="000000"/>
              </a:buClr>
              <a:buSzPts val="1400"/>
              <a:buFont typeface="Arial"/>
              <a:buAutoNum type="arabicPeriod"/>
            </a:pPr>
            <a:r>
              <a:rPr lang="en" sz="1400">
                <a:solidFill>
                  <a:srgbClr val="000000"/>
                </a:solidFill>
                <a:latin typeface="Open Sans Light"/>
                <a:ea typeface="Open Sans Light"/>
                <a:cs typeface="Open Sans Light"/>
                <a:sym typeface="Open Sans Light"/>
              </a:rPr>
              <a:t>The highest transaction on saham is 135.5793M  with mean values is 37.86540M</a:t>
            </a:r>
            <a:endParaRPr sz="1400">
              <a:solidFill>
                <a:srgbClr val="000000"/>
              </a:solidFill>
              <a:latin typeface="Open Sans Light"/>
              <a:ea typeface="Open Sans Light"/>
              <a:cs typeface="Open Sans Light"/>
              <a:sym typeface="Open Sans Light"/>
            </a:endParaRPr>
          </a:p>
          <a:p>
            <a:pPr indent="-317500" lvl="0" marL="457200" rtl="0" algn="l">
              <a:lnSpc>
                <a:spcPct val="135714"/>
              </a:lnSpc>
              <a:spcBef>
                <a:spcPts val="0"/>
              </a:spcBef>
              <a:spcAft>
                <a:spcPts val="0"/>
              </a:spcAft>
              <a:buClr>
                <a:srgbClr val="000000"/>
              </a:buClr>
              <a:buSzPts val="1400"/>
              <a:buFont typeface="Arial"/>
              <a:buAutoNum type="arabicPeriod"/>
            </a:pPr>
            <a:r>
              <a:rPr lang="en" sz="1400">
                <a:solidFill>
                  <a:srgbClr val="000000"/>
                </a:solidFill>
                <a:latin typeface="Open Sans Light"/>
                <a:ea typeface="Open Sans Light"/>
                <a:cs typeface="Open Sans Light"/>
                <a:sym typeface="Open Sans Light"/>
              </a:rPr>
              <a:t>The highest transaction on campuran is 58.000M with mean values is 12.65302M</a:t>
            </a:r>
            <a:endParaRPr sz="1400">
              <a:solidFill>
                <a:srgbClr val="000000"/>
              </a:solidFill>
              <a:latin typeface="Open Sans Light"/>
              <a:ea typeface="Open Sans Light"/>
              <a:cs typeface="Open Sans Light"/>
              <a:sym typeface="Open Sans Light"/>
            </a:endParaRPr>
          </a:p>
          <a:p>
            <a:pPr indent="-317500" lvl="0" marL="457200" rtl="0" algn="l">
              <a:lnSpc>
                <a:spcPct val="135714"/>
              </a:lnSpc>
              <a:spcBef>
                <a:spcPts val="0"/>
              </a:spcBef>
              <a:spcAft>
                <a:spcPts val="0"/>
              </a:spcAft>
              <a:buClr>
                <a:srgbClr val="000000"/>
              </a:buClr>
              <a:buSzPts val="1400"/>
              <a:buFont typeface="Arial"/>
              <a:buAutoNum type="arabicPeriod"/>
            </a:pPr>
            <a:r>
              <a:rPr lang="en" sz="1400">
                <a:solidFill>
                  <a:srgbClr val="000000"/>
                </a:solidFill>
                <a:latin typeface="Open Sans Light"/>
                <a:ea typeface="Open Sans Light"/>
                <a:cs typeface="Open Sans Light"/>
                <a:sym typeface="Open Sans Light"/>
              </a:rPr>
              <a:t>All buy transactions for each product experienced increases and decreases, but relatively increased at the end of the period except mixed transactions</a:t>
            </a:r>
            <a:endParaRPr sz="1400">
              <a:solidFill>
                <a:srgbClr val="000000"/>
              </a:solidFill>
              <a:latin typeface="Open Sans Light"/>
              <a:ea typeface="Open Sans Light"/>
              <a:cs typeface="Open Sans Light"/>
              <a:sym typeface="Open Sans Light"/>
            </a:endParaRPr>
          </a:p>
          <a:p>
            <a:pPr indent="-317500" lvl="0" marL="457200" rtl="0" algn="l">
              <a:lnSpc>
                <a:spcPct val="135714"/>
              </a:lnSpc>
              <a:spcBef>
                <a:spcPts val="0"/>
              </a:spcBef>
              <a:spcAft>
                <a:spcPts val="0"/>
              </a:spcAft>
              <a:buClr>
                <a:srgbClr val="000000"/>
              </a:buClr>
              <a:buSzPts val="1400"/>
              <a:buFont typeface="Arial"/>
              <a:buAutoNum type="arabicPeriod"/>
            </a:pPr>
            <a:r>
              <a:rPr lang="en" sz="1400">
                <a:solidFill>
                  <a:srgbClr val="000000"/>
                </a:solidFill>
                <a:latin typeface="Open Sans Light"/>
                <a:ea typeface="Open Sans Light"/>
                <a:cs typeface="Open Sans Light"/>
                <a:sym typeface="Open Sans Light"/>
              </a:rPr>
              <a:t>The increase and decrease in the number of transactions is very high in pendapatan tetap products</a:t>
            </a:r>
            <a:endParaRPr sz="1400">
              <a:solidFill>
                <a:srgbClr val="000000"/>
              </a:solidFill>
              <a:latin typeface="Open Sans Light"/>
              <a:ea typeface="Open Sans Light"/>
              <a:cs typeface="Open Sans Light"/>
              <a:sym typeface="Open Sans Light"/>
            </a:endParaRPr>
          </a:p>
          <a:p>
            <a:pPr indent="0" lvl="0" marL="0" rtl="0" algn="l">
              <a:lnSpc>
                <a:spcPct val="100000"/>
              </a:lnSpc>
              <a:spcBef>
                <a:spcPts val="700"/>
              </a:spcBef>
              <a:spcAft>
                <a:spcPts val="0"/>
              </a:spcAft>
              <a:buSzPts val="1400"/>
              <a:buNone/>
            </a:pPr>
            <a:r>
              <a:t/>
            </a:r>
            <a:endParaRPr sz="1400">
              <a:solidFill>
                <a:srgbClr val="000000"/>
              </a:solidFill>
              <a:latin typeface="Open Sans Light"/>
              <a:ea typeface="Open Sans Light"/>
              <a:cs typeface="Open Sans Light"/>
              <a:sym typeface="Open Sans Light"/>
            </a:endParaRPr>
          </a:p>
          <a:p>
            <a:pPr indent="0" lvl="0" marL="0" rtl="0" algn="l">
              <a:lnSpc>
                <a:spcPct val="95000"/>
              </a:lnSpc>
              <a:spcBef>
                <a:spcPts val="700"/>
              </a:spcBef>
              <a:spcAft>
                <a:spcPts val="700"/>
              </a:spcAft>
              <a:buSzPts val="852"/>
              <a:buNone/>
            </a:pPr>
            <a:r>
              <a:t/>
            </a:r>
            <a:endParaRPr sz="1400">
              <a:solidFill>
                <a:srgbClr val="1E1E1E"/>
              </a:solidFill>
              <a:latin typeface="Open Sans Light"/>
              <a:ea typeface="Open Sans Light"/>
              <a:cs typeface="Open Sans Light"/>
              <a:sym typeface="Open Sans Light"/>
            </a:endParaRPr>
          </a:p>
        </p:txBody>
      </p:sp>
      <p:sp>
        <p:nvSpPr>
          <p:cNvPr id="877" name="Google Shape;877;p127"/>
          <p:cNvSpPr txBox="1"/>
          <p:nvPr/>
        </p:nvSpPr>
        <p:spPr>
          <a:xfrm>
            <a:off x="6931378" y="11289"/>
            <a:ext cx="2201333"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04 Exploratory Data Analysis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28"/>
          <p:cNvSpPr txBox="1"/>
          <p:nvPr>
            <p:ph type="title"/>
          </p:nvPr>
        </p:nvSpPr>
        <p:spPr>
          <a:xfrm>
            <a:off x="2466450" y="2285400"/>
            <a:ext cx="42111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
              <a:t>Cluster Analysis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129"/>
          <p:cNvSpPr txBox="1"/>
          <p:nvPr>
            <p:ph type="title"/>
          </p:nvPr>
        </p:nvSpPr>
        <p:spPr>
          <a:xfrm>
            <a:off x="713225" y="381454"/>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Clustering Analysis</a:t>
            </a:r>
            <a:endParaRPr/>
          </a:p>
        </p:txBody>
      </p:sp>
      <p:sp>
        <p:nvSpPr>
          <p:cNvPr id="888" name="Google Shape;888;p129"/>
          <p:cNvSpPr txBox="1"/>
          <p:nvPr>
            <p:ph idx="1" type="body"/>
          </p:nvPr>
        </p:nvSpPr>
        <p:spPr>
          <a:xfrm>
            <a:off x="713225" y="994429"/>
            <a:ext cx="7717500" cy="602774"/>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1200"/>
              </a:spcAft>
              <a:buSzPts val="1400"/>
              <a:buNone/>
            </a:pPr>
            <a:r>
              <a:rPr lang="en"/>
              <a:t>Copy the dataset from table join for clustering analysis and check the information to get insight for clustering</a:t>
            </a:r>
            <a:endParaRPr/>
          </a:p>
        </p:txBody>
      </p:sp>
      <p:pic>
        <p:nvPicPr>
          <p:cNvPr id="889" name="Google Shape;889;p129"/>
          <p:cNvPicPr preferRelativeResize="0"/>
          <p:nvPr/>
        </p:nvPicPr>
        <p:blipFill rotWithShape="1">
          <a:blip r:embed="rId3">
            <a:alphaModFix/>
          </a:blip>
          <a:srcRect b="0" l="0" r="0" t="0"/>
          <a:stretch/>
        </p:blipFill>
        <p:spPr>
          <a:xfrm>
            <a:off x="970609" y="1597203"/>
            <a:ext cx="4448060" cy="3216069"/>
          </a:xfrm>
          <a:prstGeom prst="rect">
            <a:avLst/>
          </a:prstGeom>
          <a:noFill/>
          <a:ln>
            <a:noFill/>
          </a:ln>
        </p:spPr>
      </p:pic>
      <p:sp>
        <p:nvSpPr>
          <p:cNvPr id="890" name="Google Shape;890;p129"/>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130"/>
          <p:cNvSpPr txBox="1"/>
          <p:nvPr>
            <p:ph type="title"/>
          </p:nvPr>
        </p:nvSpPr>
        <p:spPr>
          <a:xfrm>
            <a:off x="713225" y="336298"/>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Clustering Analysis</a:t>
            </a:r>
            <a:endParaRPr/>
          </a:p>
        </p:txBody>
      </p:sp>
      <p:sp>
        <p:nvSpPr>
          <p:cNvPr id="896" name="Google Shape;896;p130"/>
          <p:cNvSpPr txBox="1"/>
          <p:nvPr>
            <p:ph idx="1" type="body"/>
          </p:nvPr>
        </p:nvSpPr>
        <p:spPr>
          <a:xfrm>
            <a:off x="713225" y="848250"/>
            <a:ext cx="7717500" cy="3447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1200"/>
              </a:spcAft>
              <a:buSzPts val="1400"/>
              <a:buNone/>
            </a:pPr>
            <a:r>
              <a:rPr lang="en"/>
              <a:t>Based on the relationship of each column and the completeness of the values ​​of each column, clustering can be made between the user_id and date columns to get the frequency of active users in the last 2 months according to the dataset. This grouping of active users is based on the date of transaction so that it can be concluded that all users in the daily user table are active even though they do not make transactions or transactions value are 0</a:t>
            </a:r>
            <a:endParaRPr/>
          </a:p>
        </p:txBody>
      </p:sp>
      <p:sp>
        <p:nvSpPr>
          <p:cNvPr id="897" name="Google Shape;897;p130"/>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pic>
        <p:nvPicPr>
          <p:cNvPr id="898" name="Google Shape;898;p130"/>
          <p:cNvPicPr preferRelativeResize="0"/>
          <p:nvPr/>
        </p:nvPicPr>
        <p:blipFill rotWithShape="1">
          <a:blip r:embed="rId3">
            <a:alphaModFix/>
          </a:blip>
          <a:srcRect b="0" l="0" r="0" t="0"/>
          <a:stretch/>
        </p:blipFill>
        <p:spPr>
          <a:xfrm>
            <a:off x="981982" y="1966929"/>
            <a:ext cx="4696480" cy="2953162"/>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31"/>
          <p:cNvSpPr txBox="1"/>
          <p:nvPr>
            <p:ph type="title"/>
          </p:nvPr>
        </p:nvSpPr>
        <p:spPr>
          <a:xfrm>
            <a:off x="713225" y="392743"/>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Clustering Analysis</a:t>
            </a:r>
            <a:endParaRPr/>
          </a:p>
        </p:txBody>
      </p:sp>
      <p:sp>
        <p:nvSpPr>
          <p:cNvPr id="904" name="Google Shape;904;p131"/>
          <p:cNvSpPr txBox="1"/>
          <p:nvPr>
            <p:ph idx="1" type="body"/>
          </p:nvPr>
        </p:nvSpPr>
        <p:spPr>
          <a:xfrm>
            <a:off x="713225" y="950349"/>
            <a:ext cx="7717500" cy="3447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1200"/>
              </a:spcAft>
              <a:buSzPts val="1400"/>
              <a:buNone/>
            </a:pPr>
            <a:r>
              <a:rPr lang="en"/>
              <a:t>Merge the table frequency with user to next analysis and do reset index as a dummy column user_id for clustering</a:t>
            </a:r>
            <a:endParaRPr/>
          </a:p>
        </p:txBody>
      </p:sp>
      <p:sp>
        <p:nvSpPr>
          <p:cNvPr id="905" name="Google Shape;905;p131"/>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pic>
        <p:nvPicPr>
          <p:cNvPr id="906" name="Google Shape;906;p131"/>
          <p:cNvPicPr preferRelativeResize="0"/>
          <p:nvPr/>
        </p:nvPicPr>
        <p:blipFill rotWithShape="1">
          <a:blip r:embed="rId3">
            <a:alphaModFix/>
          </a:blip>
          <a:srcRect b="0" l="0" r="0" t="0"/>
          <a:stretch/>
        </p:blipFill>
        <p:spPr>
          <a:xfrm>
            <a:off x="977702" y="1511017"/>
            <a:ext cx="4179302" cy="3447000"/>
          </a:xfrm>
          <a:prstGeom prst="rect">
            <a:avLst/>
          </a:prstGeom>
          <a:noFill/>
          <a:ln>
            <a:noFill/>
          </a:ln>
        </p:spPr>
      </p:pic>
      <p:sp>
        <p:nvSpPr>
          <p:cNvPr id="907" name="Google Shape;907;p131"/>
          <p:cNvSpPr txBox="1"/>
          <p:nvPr/>
        </p:nvSpPr>
        <p:spPr>
          <a:xfrm>
            <a:off x="5421481" y="1784317"/>
            <a:ext cx="3273721" cy="290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chemeClr val="lt1"/>
              </a:buClr>
              <a:buSzPts val="1400"/>
              <a:buFont typeface="Open Sans"/>
              <a:buNone/>
            </a:pPr>
            <a:r>
              <a:rPr b="0" i="0" lang="en" sz="1200" u="none" cap="none" strike="noStrike">
                <a:solidFill>
                  <a:srgbClr val="000000"/>
                </a:solidFill>
                <a:latin typeface="Open Sans Light"/>
                <a:ea typeface="Open Sans Light"/>
                <a:cs typeface="Open Sans Light"/>
                <a:sym typeface="Open Sans Light"/>
              </a:rPr>
              <a:t>Insight</a:t>
            </a:r>
            <a:endParaRPr/>
          </a:p>
          <a:p>
            <a:pPr indent="0" lvl="0" marL="0" marR="0" rtl="0" algn="l">
              <a:lnSpc>
                <a:spcPct val="95000"/>
              </a:lnSpc>
              <a:spcBef>
                <a:spcPts val="1200"/>
              </a:spcBef>
              <a:spcAft>
                <a:spcPts val="700"/>
              </a:spcAft>
              <a:buClr>
                <a:schemeClr val="lt1"/>
              </a:buClr>
              <a:buSzPts val="852"/>
              <a:buFont typeface="Open Sans"/>
              <a:buNone/>
            </a:pPr>
            <a:r>
              <a:rPr b="0" i="0" lang="en" sz="1200" u="none" cap="none" strike="noStrike">
                <a:solidFill>
                  <a:srgbClr val="1E1E1E"/>
                </a:solidFill>
                <a:latin typeface="Open Sans Light"/>
                <a:ea typeface="Open Sans Light"/>
                <a:cs typeface="Open Sans Light"/>
                <a:sym typeface="Open Sans Light"/>
              </a:rPr>
              <a:t>Total rows of dataset decrease from 14712 to 8277 after merge due to only active users from period 2 month from table daily that merge</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32"/>
          <p:cNvSpPr txBox="1"/>
          <p:nvPr>
            <p:ph type="title"/>
          </p:nvPr>
        </p:nvSpPr>
        <p:spPr>
          <a:xfrm>
            <a:off x="713225" y="336298"/>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Clustering Analysis</a:t>
            </a:r>
            <a:endParaRPr/>
          </a:p>
        </p:txBody>
      </p:sp>
      <p:sp>
        <p:nvSpPr>
          <p:cNvPr id="913" name="Google Shape;913;p132"/>
          <p:cNvSpPr txBox="1"/>
          <p:nvPr>
            <p:ph idx="1" type="body"/>
          </p:nvPr>
        </p:nvSpPr>
        <p:spPr>
          <a:xfrm>
            <a:off x="713225" y="949273"/>
            <a:ext cx="7717500" cy="548869"/>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1200"/>
              </a:spcAft>
              <a:buSzPts val="1400"/>
              <a:buNone/>
            </a:pPr>
            <a:r>
              <a:rPr lang="en"/>
              <a:t>Check distribution data with boxplot</a:t>
            </a:r>
            <a:endParaRPr/>
          </a:p>
        </p:txBody>
      </p:sp>
      <p:sp>
        <p:nvSpPr>
          <p:cNvPr id="914" name="Google Shape;914;p132"/>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pic>
        <p:nvPicPr>
          <p:cNvPr id="915" name="Google Shape;915;p132"/>
          <p:cNvPicPr preferRelativeResize="0"/>
          <p:nvPr/>
        </p:nvPicPr>
        <p:blipFill rotWithShape="1">
          <a:blip r:embed="rId3">
            <a:alphaModFix/>
          </a:blip>
          <a:srcRect b="0" l="0" r="0" t="0"/>
          <a:stretch/>
        </p:blipFill>
        <p:spPr>
          <a:xfrm>
            <a:off x="442291" y="1663695"/>
            <a:ext cx="3467584" cy="1952898"/>
          </a:xfrm>
          <a:prstGeom prst="rect">
            <a:avLst/>
          </a:prstGeom>
          <a:noFill/>
          <a:ln>
            <a:noFill/>
          </a:ln>
        </p:spPr>
      </p:pic>
      <p:pic>
        <p:nvPicPr>
          <p:cNvPr id="916" name="Google Shape;916;p132"/>
          <p:cNvPicPr preferRelativeResize="0"/>
          <p:nvPr/>
        </p:nvPicPr>
        <p:blipFill rotWithShape="1">
          <a:blip r:embed="rId4">
            <a:alphaModFix/>
          </a:blip>
          <a:srcRect b="0" l="0" r="0" t="0"/>
          <a:stretch/>
        </p:blipFill>
        <p:spPr>
          <a:xfrm>
            <a:off x="4056632" y="1424732"/>
            <a:ext cx="4845605" cy="2430825"/>
          </a:xfrm>
          <a:prstGeom prst="rect">
            <a:avLst/>
          </a:prstGeom>
          <a:noFill/>
          <a:ln>
            <a:noFill/>
          </a:ln>
        </p:spPr>
      </p:pic>
      <p:sp>
        <p:nvSpPr>
          <p:cNvPr id="917" name="Google Shape;917;p132"/>
          <p:cNvSpPr txBox="1"/>
          <p:nvPr/>
        </p:nvSpPr>
        <p:spPr>
          <a:xfrm>
            <a:off x="670144" y="4053082"/>
            <a:ext cx="7717500" cy="930667"/>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lt1"/>
              </a:buClr>
              <a:buSzPts val="1400"/>
              <a:buFont typeface="Open Sans"/>
              <a:buNone/>
            </a:pPr>
            <a:r>
              <a:rPr b="0" i="0" lang="en" sz="1200" u="none" cap="none" strike="noStrike">
                <a:solidFill>
                  <a:schemeClr val="lt1"/>
                </a:solidFill>
                <a:latin typeface="Open Sans Light"/>
                <a:ea typeface="Open Sans Light"/>
                <a:cs typeface="Open Sans Light"/>
                <a:sym typeface="Open Sans Light"/>
              </a:rPr>
              <a:t>Insight</a:t>
            </a:r>
            <a:endParaRPr/>
          </a:p>
          <a:p>
            <a:pPr indent="0" lvl="0" marL="0" marR="0" rtl="0" algn="l">
              <a:lnSpc>
                <a:spcPct val="100000"/>
              </a:lnSpc>
              <a:spcBef>
                <a:spcPts val="1200"/>
              </a:spcBef>
              <a:spcAft>
                <a:spcPts val="1200"/>
              </a:spcAft>
              <a:buClr>
                <a:schemeClr val="lt1"/>
              </a:buClr>
              <a:buSzPts val="1400"/>
              <a:buFont typeface="Open Sans"/>
              <a:buNone/>
            </a:pPr>
            <a:r>
              <a:rPr b="0" i="0" lang="en" sz="1200" u="none" cap="none" strike="noStrike">
                <a:solidFill>
                  <a:schemeClr val="lt1"/>
                </a:solidFill>
                <a:latin typeface="Open Sans Light"/>
                <a:ea typeface="Open Sans Light"/>
                <a:cs typeface="Open Sans Light"/>
                <a:sym typeface="Open Sans Light"/>
              </a:rPr>
              <a:t>Based on boxplot result, both of column have a good data with normal distribution and no outliers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33"/>
          <p:cNvSpPr txBox="1"/>
          <p:nvPr>
            <p:ph type="title"/>
          </p:nvPr>
        </p:nvSpPr>
        <p:spPr>
          <a:xfrm>
            <a:off x="713225" y="334442"/>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Clustering Analysis</a:t>
            </a:r>
            <a:endParaRPr/>
          </a:p>
        </p:txBody>
      </p:sp>
      <p:sp>
        <p:nvSpPr>
          <p:cNvPr id="923" name="Google Shape;923;p133"/>
          <p:cNvSpPr txBox="1"/>
          <p:nvPr>
            <p:ph idx="1" type="body"/>
          </p:nvPr>
        </p:nvSpPr>
        <p:spPr>
          <a:xfrm>
            <a:off x="713225" y="935391"/>
            <a:ext cx="7717500" cy="3447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1200"/>
              </a:spcAft>
              <a:buSzPts val="1400"/>
              <a:buNone/>
            </a:pPr>
            <a:r>
              <a:rPr lang="en"/>
              <a:t>Create new variable of dataset for clustering between index as a dummy user_id and frequency</a:t>
            </a:r>
            <a:endParaRPr/>
          </a:p>
        </p:txBody>
      </p:sp>
      <p:sp>
        <p:nvSpPr>
          <p:cNvPr id="924" name="Google Shape;924;p133"/>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pic>
        <p:nvPicPr>
          <p:cNvPr id="925" name="Google Shape;925;p133"/>
          <p:cNvPicPr preferRelativeResize="0"/>
          <p:nvPr/>
        </p:nvPicPr>
        <p:blipFill rotWithShape="1">
          <a:blip r:embed="rId3">
            <a:alphaModFix/>
          </a:blip>
          <a:srcRect b="0" l="0" r="0" t="0"/>
          <a:stretch/>
        </p:blipFill>
        <p:spPr>
          <a:xfrm>
            <a:off x="1047556" y="1302291"/>
            <a:ext cx="2781688" cy="370574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34"/>
          <p:cNvSpPr txBox="1"/>
          <p:nvPr>
            <p:ph type="title"/>
          </p:nvPr>
        </p:nvSpPr>
        <p:spPr>
          <a:xfrm>
            <a:off x="713225" y="437900"/>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Clustering Analysis</a:t>
            </a:r>
            <a:endParaRPr/>
          </a:p>
        </p:txBody>
      </p:sp>
      <p:sp>
        <p:nvSpPr>
          <p:cNvPr id="931" name="Google Shape;931;p134"/>
          <p:cNvSpPr txBox="1"/>
          <p:nvPr>
            <p:ph idx="1" type="body"/>
          </p:nvPr>
        </p:nvSpPr>
        <p:spPr>
          <a:xfrm>
            <a:off x="713225" y="1055400"/>
            <a:ext cx="7717500" cy="3447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1200"/>
              </a:spcAft>
              <a:buSzPts val="1400"/>
              <a:buNone/>
            </a:pPr>
            <a:r>
              <a:rPr lang="en"/>
              <a:t>Check distribution of data by scatter plot with standard scale due to the difference in x and y data which is far enough so that the analysis results are more accurate</a:t>
            </a:r>
            <a:endParaRPr/>
          </a:p>
        </p:txBody>
      </p:sp>
      <p:sp>
        <p:nvSpPr>
          <p:cNvPr id="932" name="Google Shape;932;p134"/>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pic>
        <p:nvPicPr>
          <p:cNvPr id="933" name="Google Shape;933;p134"/>
          <p:cNvPicPr preferRelativeResize="0"/>
          <p:nvPr/>
        </p:nvPicPr>
        <p:blipFill rotWithShape="1">
          <a:blip r:embed="rId3">
            <a:alphaModFix/>
          </a:blip>
          <a:srcRect b="0" l="0" r="0" t="0"/>
          <a:stretch/>
        </p:blipFill>
        <p:spPr>
          <a:xfrm>
            <a:off x="458078" y="1842986"/>
            <a:ext cx="4296375" cy="1457528"/>
          </a:xfrm>
          <a:prstGeom prst="rect">
            <a:avLst/>
          </a:prstGeom>
          <a:noFill/>
          <a:ln>
            <a:noFill/>
          </a:ln>
        </p:spPr>
      </p:pic>
      <p:pic>
        <p:nvPicPr>
          <p:cNvPr id="934" name="Google Shape;934;p134"/>
          <p:cNvPicPr preferRelativeResize="0"/>
          <p:nvPr/>
        </p:nvPicPr>
        <p:blipFill rotWithShape="1">
          <a:blip r:embed="rId4">
            <a:alphaModFix/>
          </a:blip>
          <a:srcRect b="0" l="0" r="0" t="0"/>
          <a:stretch/>
        </p:blipFill>
        <p:spPr>
          <a:xfrm>
            <a:off x="4933022" y="1571806"/>
            <a:ext cx="3752850" cy="2495550"/>
          </a:xfrm>
          <a:prstGeom prst="rect">
            <a:avLst/>
          </a:prstGeom>
          <a:noFill/>
          <a:ln>
            <a:noFill/>
          </a:ln>
        </p:spPr>
      </p:pic>
      <p:sp>
        <p:nvSpPr>
          <p:cNvPr id="935" name="Google Shape;935;p134"/>
          <p:cNvSpPr txBox="1"/>
          <p:nvPr/>
        </p:nvSpPr>
        <p:spPr>
          <a:xfrm>
            <a:off x="549536" y="4002622"/>
            <a:ext cx="8136335" cy="991620"/>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chemeClr val="lt1"/>
              </a:buClr>
              <a:buSzPts val="1400"/>
              <a:buFont typeface="Open Sans"/>
              <a:buNone/>
            </a:pPr>
            <a:r>
              <a:rPr b="0" i="0" lang="en" sz="1200" u="none" cap="none" strike="noStrike">
                <a:solidFill>
                  <a:schemeClr val="lt1"/>
                </a:solidFill>
                <a:latin typeface="Open Sans Light"/>
                <a:ea typeface="Open Sans Light"/>
                <a:cs typeface="Open Sans Light"/>
                <a:sym typeface="Open Sans Light"/>
              </a:rPr>
              <a:t>Insight</a:t>
            </a:r>
            <a:endParaRPr/>
          </a:p>
          <a:p>
            <a:pPr indent="0" lvl="0" marL="0" marR="0" rtl="0" algn="l">
              <a:lnSpc>
                <a:spcPct val="100000"/>
              </a:lnSpc>
              <a:spcBef>
                <a:spcPts val="1200"/>
              </a:spcBef>
              <a:spcAft>
                <a:spcPts val="1200"/>
              </a:spcAft>
              <a:buClr>
                <a:schemeClr val="lt1"/>
              </a:buClr>
              <a:buSzPts val="1400"/>
              <a:buFont typeface="Open Sans"/>
              <a:buNone/>
            </a:pPr>
            <a:r>
              <a:rPr b="0" i="0" lang="en" sz="1200" u="none" cap="none" strike="noStrike">
                <a:solidFill>
                  <a:schemeClr val="lt1"/>
                </a:solidFill>
                <a:latin typeface="Open Sans Light"/>
                <a:ea typeface="Open Sans Light"/>
                <a:cs typeface="Open Sans Light"/>
                <a:sym typeface="Open Sans Light"/>
              </a:rPr>
              <a:t>The results of the scatter plot show that the distribution of data is neat and even so that the clustering process can be continued</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35"/>
          <p:cNvSpPr txBox="1"/>
          <p:nvPr>
            <p:ph type="title"/>
          </p:nvPr>
        </p:nvSpPr>
        <p:spPr>
          <a:xfrm>
            <a:off x="713225" y="539500"/>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Clustering Analysis</a:t>
            </a:r>
            <a:endParaRPr/>
          </a:p>
        </p:txBody>
      </p:sp>
      <p:sp>
        <p:nvSpPr>
          <p:cNvPr id="941" name="Google Shape;941;p135"/>
          <p:cNvSpPr txBox="1"/>
          <p:nvPr>
            <p:ph idx="1" type="body"/>
          </p:nvPr>
        </p:nvSpPr>
        <p:spPr>
          <a:xfrm>
            <a:off x="713225" y="1152475"/>
            <a:ext cx="7717500" cy="3447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1200"/>
              </a:spcAft>
              <a:buSzPts val="1400"/>
              <a:buNone/>
            </a:pPr>
            <a:r>
              <a:rPr lang="en"/>
              <a:t>Do K-Means clustering by elbow method</a:t>
            </a:r>
            <a:endParaRPr/>
          </a:p>
        </p:txBody>
      </p:sp>
      <p:sp>
        <p:nvSpPr>
          <p:cNvPr id="942" name="Google Shape;942;p135"/>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pic>
        <p:nvPicPr>
          <p:cNvPr id="943" name="Google Shape;943;p135"/>
          <p:cNvPicPr preferRelativeResize="0"/>
          <p:nvPr/>
        </p:nvPicPr>
        <p:blipFill rotWithShape="1">
          <a:blip r:embed="rId3">
            <a:alphaModFix/>
          </a:blip>
          <a:srcRect b="0" l="0" r="0" t="0"/>
          <a:stretch/>
        </p:blipFill>
        <p:spPr>
          <a:xfrm>
            <a:off x="851132" y="1695194"/>
            <a:ext cx="5719001" cy="2904281"/>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36"/>
          <p:cNvSpPr txBox="1"/>
          <p:nvPr>
            <p:ph type="title"/>
          </p:nvPr>
        </p:nvSpPr>
        <p:spPr>
          <a:xfrm>
            <a:off x="713225" y="539500"/>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Clustering Analysis</a:t>
            </a:r>
            <a:endParaRPr/>
          </a:p>
        </p:txBody>
      </p:sp>
      <p:sp>
        <p:nvSpPr>
          <p:cNvPr id="949" name="Google Shape;949;p136"/>
          <p:cNvSpPr txBox="1"/>
          <p:nvPr>
            <p:ph idx="1" type="body"/>
          </p:nvPr>
        </p:nvSpPr>
        <p:spPr>
          <a:xfrm>
            <a:off x="713225" y="1152475"/>
            <a:ext cx="7717500" cy="3447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1200"/>
              </a:spcAft>
              <a:buSzPts val="1400"/>
              <a:buNone/>
            </a:pPr>
            <a:r>
              <a:rPr lang="en"/>
              <a:t>The result of elbow method</a:t>
            </a:r>
            <a:endParaRPr/>
          </a:p>
        </p:txBody>
      </p:sp>
      <p:sp>
        <p:nvSpPr>
          <p:cNvPr id="950" name="Google Shape;950;p136"/>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pic>
        <p:nvPicPr>
          <p:cNvPr id="951" name="Google Shape;951;p136"/>
          <p:cNvPicPr preferRelativeResize="0"/>
          <p:nvPr/>
        </p:nvPicPr>
        <p:blipFill rotWithShape="1">
          <a:blip r:embed="rId3">
            <a:alphaModFix/>
          </a:blip>
          <a:srcRect b="0" l="0" r="0" t="0"/>
          <a:stretch/>
        </p:blipFill>
        <p:spPr>
          <a:xfrm>
            <a:off x="713225" y="1562425"/>
            <a:ext cx="5705475" cy="3171825"/>
          </a:xfrm>
          <a:prstGeom prst="rect">
            <a:avLst/>
          </a:prstGeom>
          <a:noFill/>
          <a:ln>
            <a:noFill/>
          </a:ln>
        </p:spPr>
      </p:pic>
      <p:sp>
        <p:nvSpPr>
          <p:cNvPr id="952" name="Google Shape;952;p136"/>
          <p:cNvSpPr txBox="1"/>
          <p:nvPr/>
        </p:nvSpPr>
        <p:spPr>
          <a:xfrm>
            <a:off x="6562131" y="1732107"/>
            <a:ext cx="2138315" cy="3171825"/>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lt1"/>
              </a:buClr>
              <a:buSzPts val="1400"/>
              <a:buFont typeface="Open Sans"/>
              <a:buNone/>
            </a:pPr>
            <a:r>
              <a:rPr b="0" i="0" lang="en" sz="1200" u="none" cap="none" strike="noStrike">
                <a:solidFill>
                  <a:schemeClr val="lt1"/>
                </a:solidFill>
                <a:latin typeface="Open Sans Light"/>
                <a:ea typeface="Open Sans Light"/>
                <a:cs typeface="Open Sans Light"/>
                <a:sym typeface="Open Sans Light"/>
              </a:rPr>
              <a:t>Insight</a:t>
            </a:r>
            <a:endParaRPr/>
          </a:p>
          <a:p>
            <a:pPr indent="0" lvl="0" marL="0" marR="0" rtl="0" algn="l">
              <a:lnSpc>
                <a:spcPct val="100000"/>
              </a:lnSpc>
              <a:spcBef>
                <a:spcPts val="1200"/>
              </a:spcBef>
              <a:spcAft>
                <a:spcPts val="0"/>
              </a:spcAft>
              <a:buClr>
                <a:schemeClr val="lt1"/>
              </a:buClr>
              <a:buSzPts val="1400"/>
              <a:buFont typeface="Open Sans"/>
              <a:buNone/>
            </a:pPr>
            <a:r>
              <a:rPr b="0" i="0" lang="en" sz="1200" u="none" cap="none" strike="noStrike">
                <a:solidFill>
                  <a:schemeClr val="lt1"/>
                </a:solidFill>
                <a:latin typeface="Open Sans Light"/>
                <a:ea typeface="Open Sans Light"/>
                <a:cs typeface="Open Sans Light"/>
                <a:sym typeface="Open Sans Light"/>
              </a:rPr>
              <a:t>Based on elbow method, the optimal k values is between 2 until 4, so we can create the clustering between 2, 3 or 4 cluster.</a:t>
            </a:r>
            <a:endParaRPr/>
          </a:p>
          <a:p>
            <a:pPr indent="0" lvl="0" marL="0" marR="0" rtl="0" algn="l">
              <a:lnSpc>
                <a:spcPct val="100000"/>
              </a:lnSpc>
              <a:spcBef>
                <a:spcPts val="1200"/>
              </a:spcBef>
              <a:spcAft>
                <a:spcPts val="1200"/>
              </a:spcAft>
              <a:buClr>
                <a:schemeClr val="lt1"/>
              </a:buClr>
              <a:buSzPts val="1400"/>
              <a:buFont typeface="Open Sans"/>
              <a:buNone/>
            </a:pPr>
            <a:r>
              <a:rPr b="0" i="0" lang="en" sz="1200" u="none" cap="none" strike="noStrike">
                <a:solidFill>
                  <a:schemeClr val="lt1"/>
                </a:solidFill>
                <a:latin typeface="Open Sans Light"/>
                <a:ea typeface="Open Sans Light"/>
                <a:cs typeface="Open Sans Light"/>
                <a:sym typeface="Open Sans Light"/>
              </a:rPr>
              <a:t>to confirm the best number of k values ​​that we can use, we can check further using silhouette method</a:t>
            </a:r>
            <a:endParaRPr b="0" i="0" sz="1200" u="none" cap="none" strike="noStrike">
              <a:solidFill>
                <a:schemeClr val="lt1"/>
              </a:solidFill>
              <a:latin typeface="Open Sans Light"/>
              <a:ea typeface="Open Sans Light"/>
              <a:cs typeface="Open Sans Light"/>
              <a:sym typeface="Open San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5"/>
          <p:cNvSpPr txBox="1"/>
          <p:nvPr>
            <p:ph type="title"/>
          </p:nvPr>
        </p:nvSpPr>
        <p:spPr>
          <a:xfrm>
            <a:off x="311700" y="18475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Dictionary for users</a:t>
            </a:r>
            <a:endParaRPr/>
          </a:p>
        </p:txBody>
      </p:sp>
      <p:graphicFrame>
        <p:nvGraphicFramePr>
          <p:cNvPr id="358" name="Google Shape;358;p65"/>
          <p:cNvGraphicFramePr/>
          <p:nvPr/>
        </p:nvGraphicFramePr>
        <p:xfrm>
          <a:off x="232050" y="838906"/>
          <a:ext cx="3000000" cy="3000000"/>
        </p:xfrm>
        <a:graphic>
          <a:graphicData uri="http://schemas.openxmlformats.org/drawingml/2006/table">
            <a:tbl>
              <a:tblPr>
                <a:noFill/>
                <a:tableStyleId>{56DD843B-5490-46D7-A586-7DEC014EED6E}</a:tableStyleId>
              </a:tblPr>
              <a:tblGrid>
                <a:gridCol w="2566925"/>
                <a:gridCol w="6112975"/>
              </a:tblGrid>
              <a:tr h="313300">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latin typeface="Open Sans Light"/>
                          <a:ea typeface="Open Sans Light"/>
                          <a:cs typeface="Open Sans Light"/>
                          <a:sym typeface="Open Sans Light"/>
                        </a:rPr>
                        <a:t>column</a:t>
                      </a:r>
                      <a:endParaRPr b="1" sz="1000" u="none" cap="none" strike="noStrike">
                        <a:latin typeface="Open Sans Light"/>
                        <a:ea typeface="Open Sans Light"/>
                        <a:cs typeface="Open Sans Light"/>
                        <a:sym typeface="Open Sans Light"/>
                      </a:endParaRPr>
                    </a:p>
                  </a:txBody>
                  <a:tcPr marT="91425" marB="91425" marR="91425" marL="91425">
                    <a:solidFill>
                      <a:srgbClr val="FBBC04"/>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latin typeface="Open Sans Light"/>
                          <a:ea typeface="Open Sans Light"/>
                          <a:cs typeface="Open Sans Light"/>
                          <a:sym typeface="Open Sans Light"/>
                        </a:rPr>
                        <a:t>definition</a:t>
                      </a:r>
                      <a:endParaRPr b="1" sz="1000" u="none" cap="none" strike="noStrike">
                        <a:latin typeface="Open Sans Light"/>
                        <a:ea typeface="Open Sans Light"/>
                        <a:cs typeface="Open Sans Light"/>
                        <a:sym typeface="Open Sans Light"/>
                      </a:endParaRPr>
                    </a:p>
                  </a:txBody>
                  <a:tcPr marT="91425" marB="91425" marR="91425" marL="91425">
                    <a:solidFill>
                      <a:srgbClr val="FBBC04"/>
                    </a:solidFill>
                  </a:tcPr>
                </a:tc>
              </a:tr>
              <a:tr h="3133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user_id</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Client ID on the platform</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r>
              <a:tr h="3133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registration_import_datetime</a:t>
                      </a:r>
                      <a:endParaRPr sz="1000" u="none" cap="none" strike="noStrike">
                        <a:latin typeface="Open Sans Light"/>
                        <a:ea typeface="Open Sans Light"/>
                        <a:cs typeface="Open Sans Light"/>
                        <a:sym typeface="Open Sans Light"/>
                      </a:endParaRPr>
                    </a:p>
                  </a:txBody>
                  <a:tcPr marT="91425" marB="91425" marR="91425" marL="91425">
                    <a:solidFill>
                      <a:srgbClr val="FEF8E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Registration time and date at UTC+7 timezone (WIB)</a:t>
                      </a:r>
                      <a:endParaRPr sz="1000" u="none" cap="none" strike="noStrike">
                        <a:latin typeface="Open Sans Light"/>
                        <a:ea typeface="Open Sans Light"/>
                        <a:cs typeface="Open Sans Light"/>
                        <a:sym typeface="Open Sans Light"/>
                      </a:endParaRPr>
                    </a:p>
                  </a:txBody>
                  <a:tcPr marT="91425" marB="91425" marR="91425" marL="91425">
                    <a:solidFill>
                      <a:srgbClr val="FEF8E3"/>
                    </a:solidFill>
                  </a:tcPr>
                </a:tc>
              </a:tr>
              <a:tr h="3133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user_gender</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User self-identified gender</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r>
              <a:tr h="3133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user_age</a:t>
                      </a:r>
                      <a:endParaRPr sz="1000" u="none" cap="none" strike="noStrike">
                        <a:latin typeface="Open Sans Light"/>
                        <a:ea typeface="Open Sans Light"/>
                        <a:cs typeface="Open Sans Light"/>
                        <a:sym typeface="Open Sans Light"/>
                      </a:endParaRPr>
                    </a:p>
                  </a:txBody>
                  <a:tcPr marT="91425" marB="91425" marR="91425" marL="91425">
                    <a:solidFill>
                      <a:srgbClr val="FEF8E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User self-identified age</a:t>
                      </a:r>
                      <a:endParaRPr sz="1000" u="none" cap="none" strike="noStrike">
                        <a:latin typeface="Open Sans Light"/>
                        <a:ea typeface="Open Sans Light"/>
                        <a:cs typeface="Open Sans Light"/>
                        <a:sym typeface="Open Sans Light"/>
                      </a:endParaRPr>
                    </a:p>
                  </a:txBody>
                  <a:tcPr marT="91425" marB="91425" marR="91425" marL="91425">
                    <a:solidFill>
                      <a:srgbClr val="FEF8E3"/>
                    </a:solidFill>
                  </a:tcPr>
                </a:tc>
              </a:tr>
              <a:tr h="3133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user_occupation</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User self-identified job</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r>
              <a:tr h="3133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user_income_range</a:t>
                      </a:r>
                      <a:endParaRPr sz="1000" u="none" cap="none" strike="noStrike">
                        <a:latin typeface="Open Sans Light"/>
                        <a:ea typeface="Open Sans Light"/>
                        <a:cs typeface="Open Sans Light"/>
                        <a:sym typeface="Open Sans Light"/>
                      </a:endParaRPr>
                    </a:p>
                  </a:txBody>
                  <a:tcPr marT="91425" marB="91425" marR="91425" marL="91425">
                    <a:solidFill>
                      <a:srgbClr val="FEF8E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User self-identified income range</a:t>
                      </a:r>
                      <a:endParaRPr sz="1000" u="none" cap="none" strike="noStrike">
                        <a:latin typeface="Open Sans Light"/>
                        <a:ea typeface="Open Sans Light"/>
                        <a:cs typeface="Open Sans Light"/>
                        <a:sym typeface="Open Sans Light"/>
                      </a:endParaRPr>
                    </a:p>
                  </a:txBody>
                  <a:tcPr marT="91425" marB="91425" marR="91425" marL="91425">
                    <a:solidFill>
                      <a:srgbClr val="FEF8E3"/>
                    </a:solidFill>
                  </a:tcPr>
                </a:tc>
              </a:tr>
              <a:tr h="3133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referral_code_used</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If user enter referral code during registration, the value is "used referral"; else will be Null valued</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r>
              <a:tr h="3133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user_income_source</a:t>
                      </a:r>
                      <a:endParaRPr sz="1000" u="none" cap="none" strike="noStrike">
                        <a:latin typeface="Open Sans Light"/>
                        <a:ea typeface="Open Sans Light"/>
                        <a:cs typeface="Open Sans Light"/>
                        <a:sym typeface="Open Sans Light"/>
                      </a:endParaRPr>
                    </a:p>
                  </a:txBody>
                  <a:tcPr marT="91425" marB="91425" marR="91425" marL="91425">
                    <a:solidFill>
                      <a:srgbClr val="FEF8E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User self-declared source of income</a:t>
                      </a:r>
                      <a:endParaRPr sz="1000" u="none" cap="none" strike="noStrike">
                        <a:latin typeface="Open Sans Light"/>
                        <a:ea typeface="Open Sans Light"/>
                        <a:cs typeface="Open Sans Light"/>
                        <a:sym typeface="Open Sans Light"/>
                      </a:endParaRPr>
                    </a:p>
                  </a:txBody>
                  <a:tcPr marT="91425" marB="91425" marR="91425" marL="91425">
                    <a:solidFill>
                      <a:srgbClr val="FEF8E3"/>
                    </a:solidFill>
                  </a:tcPr>
                </a:tc>
              </a:tr>
              <a:tr h="3133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end_of_month_invested_amount</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End of month total amount of mutual fund that are still invested in the platform</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r>
              <a:tr h="3133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total_buy_amount</a:t>
                      </a:r>
                      <a:endParaRPr sz="1000" u="none" cap="none" strike="noStrike">
                        <a:latin typeface="Open Sans Light"/>
                        <a:ea typeface="Open Sans Light"/>
                        <a:cs typeface="Open Sans Light"/>
                        <a:sym typeface="Open Sans Light"/>
                      </a:endParaRPr>
                    </a:p>
                  </a:txBody>
                  <a:tcPr marT="91425" marB="91425" marR="91425" marL="91425">
                    <a:solidFill>
                      <a:srgbClr val="FEF8E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Total buying amount of mutual funds</a:t>
                      </a:r>
                      <a:endParaRPr sz="1000" u="none" cap="none" strike="noStrike">
                        <a:latin typeface="Open Sans Light"/>
                        <a:ea typeface="Open Sans Light"/>
                        <a:cs typeface="Open Sans Light"/>
                        <a:sym typeface="Open Sans Light"/>
                      </a:endParaRPr>
                    </a:p>
                  </a:txBody>
                  <a:tcPr marT="91425" marB="91425" marR="91425" marL="91425">
                    <a:solidFill>
                      <a:srgbClr val="FEF8E3"/>
                    </a:solidFill>
                  </a:tcPr>
                </a:tc>
              </a:tr>
              <a:tr h="3133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total_sell_amount</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Total selling amount of mutual funds</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r>
            </a:tbl>
          </a:graphicData>
        </a:graphic>
      </p:graphicFrame>
      <p:sp>
        <p:nvSpPr>
          <p:cNvPr id="359" name="Google Shape;359;p65"/>
          <p:cNvSpPr txBox="1"/>
          <p:nvPr/>
        </p:nvSpPr>
        <p:spPr>
          <a:xfrm>
            <a:off x="7326489" y="11289"/>
            <a:ext cx="1806222"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02 Dataset Information</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37"/>
          <p:cNvSpPr txBox="1"/>
          <p:nvPr>
            <p:ph type="title"/>
          </p:nvPr>
        </p:nvSpPr>
        <p:spPr>
          <a:xfrm>
            <a:off x="713225" y="335011"/>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Clustering Analysis</a:t>
            </a:r>
            <a:endParaRPr/>
          </a:p>
        </p:txBody>
      </p:sp>
      <p:sp>
        <p:nvSpPr>
          <p:cNvPr id="958" name="Google Shape;958;p137"/>
          <p:cNvSpPr txBox="1"/>
          <p:nvPr>
            <p:ph idx="1" type="body"/>
          </p:nvPr>
        </p:nvSpPr>
        <p:spPr>
          <a:xfrm>
            <a:off x="713225" y="848250"/>
            <a:ext cx="7717500" cy="3447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1200"/>
              </a:spcAft>
              <a:buSzPts val="1400"/>
              <a:buNone/>
            </a:pPr>
            <a:r>
              <a:rPr lang="en"/>
              <a:t>Do K-Means clustering by silhouette method</a:t>
            </a:r>
            <a:endParaRPr/>
          </a:p>
        </p:txBody>
      </p:sp>
      <p:sp>
        <p:nvSpPr>
          <p:cNvPr id="959" name="Google Shape;959;p137"/>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pic>
        <p:nvPicPr>
          <p:cNvPr id="960" name="Google Shape;960;p137"/>
          <p:cNvPicPr preferRelativeResize="0"/>
          <p:nvPr/>
        </p:nvPicPr>
        <p:blipFill rotWithShape="1">
          <a:blip r:embed="rId3">
            <a:alphaModFix/>
          </a:blip>
          <a:srcRect b="0" l="0" r="0" t="0"/>
          <a:stretch/>
        </p:blipFill>
        <p:spPr>
          <a:xfrm>
            <a:off x="281819" y="1297087"/>
            <a:ext cx="3229426" cy="3610479"/>
          </a:xfrm>
          <a:prstGeom prst="rect">
            <a:avLst/>
          </a:prstGeom>
          <a:noFill/>
          <a:ln>
            <a:noFill/>
          </a:ln>
        </p:spPr>
      </p:pic>
      <p:pic>
        <p:nvPicPr>
          <p:cNvPr id="961" name="Google Shape;961;p137"/>
          <p:cNvPicPr preferRelativeResize="0"/>
          <p:nvPr/>
        </p:nvPicPr>
        <p:blipFill rotWithShape="1">
          <a:blip r:embed="rId4">
            <a:alphaModFix/>
          </a:blip>
          <a:srcRect b="0" l="0" r="0" t="0"/>
          <a:stretch/>
        </p:blipFill>
        <p:spPr>
          <a:xfrm>
            <a:off x="3511245" y="1293267"/>
            <a:ext cx="2794470" cy="3614299"/>
          </a:xfrm>
          <a:prstGeom prst="rect">
            <a:avLst/>
          </a:prstGeom>
          <a:noFill/>
          <a:ln>
            <a:noFill/>
          </a:ln>
        </p:spPr>
      </p:pic>
      <p:pic>
        <p:nvPicPr>
          <p:cNvPr id="962" name="Google Shape;962;p137"/>
          <p:cNvPicPr preferRelativeResize="0"/>
          <p:nvPr/>
        </p:nvPicPr>
        <p:blipFill rotWithShape="1">
          <a:blip r:embed="rId5">
            <a:alphaModFix/>
          </a:blip>
          <a:srcRect b="0" l="0" r="0" t="0"/>
          <a:stretch/>
        </p:blipFill>
        <p:spPr>
          <a:xfrm>
            <a:off x="6315243" y="1293267"/>
            <a:ext cx="2648890" cy="211597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38"/>
          <p:cNvSpPr txBox="1"/>
          <p:nvPr>
            <p:ph type="title"/>
          </p:nvPr>
        </p:nvSpPr>
        <p:spPr>
          <a:xfrm>
            <a:off x="713225" y="492275"/>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Clustering Analysis</a:t>
            </a:r>
            <a:endParaRPr/>
          </a:p>
        </p:txBody>
      </p:sp>
      <p:sp>
        <p:nvSpPr>
          <p:cNvPr id="968" name="Google Shape;968;p138"/>
          <p:cNvSpPr txBox="1"/>
          <p:nvPr>
            <p:ph idx="1" type="body"/>
          </p:nvPr>
        </p:nvSpPr>
        <p:spPr>
          <a:xfrm>
            <a:off x="713225" y="1073452"/>
            <a:ext cx="7717500" cy="563437"/>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1200"/>
              </a:spcAft>
              <a:buSzPts val="1400"/>
              <a:buNone/>
            </a:pPr>
            <a:r>
              <a:rPr lang="en"/>
              <a:t>The result of silhouette method with n_cluster = 2 with The average silhouette_score is : 0.5344165733550114</a:t>
            </a:r>
            <a:endParaRPr/>
          </a:p>
        </p:txBody>
      </p:sp>
      <p:sp>
        <p:nvSpPr>
          <p:cNvPr id="969" name="Google Shape;969;p138"/>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pic>
        <p:nvPicPr>
          <p:cNvPr id="970" name="Google Shape;970;p138"/>
          <p:cNvPicPr preferRelativeResize="0"/>
          <p:nvPr/>
        </p:nvPicPr>
        <p:blipFill rotWithShape="1">
          <a:blip r:embed="rId3">
            <a:alphaModFix/>
          </a:blip>
          <a:srcRect b="0" l="0" r="0" t="0"/>
          <a:stretch/>
        </p:blipFill>
        <p:spPr>
          <a:xfrm>
            <a:off x="1233462" y="1500188"/>
            <a:ext cx="6677025" cy="33623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139"/>
          <p:cNvSpPr txBox="1"/>
          <p:nvPr>
            <p:ph type="title"/>
          </p:nvPr>
        </p:nvSpPr>
        <p:spPr>
          <a:xfrm>
            <a:off x="713225" y="404032"/>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Clustering Analysis</a:t>
            </a:r>
            <a:endParaRPr/>
          </a:p>
        </p:txBody>
      </p:sp>
      <p:sp>
        <p:nvSpPr>
          <p:cNvPr id="976" name="Google Shape;976;p139"/>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pic>
        <p:nvPicPr>
          <p:cNvPr id="977" name="Google Shape;977;p139"/>
          <p:cNvPicPr preferRelativeResize="0"/>
          <p:nvPr/>
        </p:nvPicPr>
        <p:blipFill rotWithShape="1">
          <a:blip r:embed="rId3">
            <a:alphaModFix/>
          </a:blip>
          <a:srcRect b="0" l="0" r="0" t="0"/>
          <a:stretch/>
        </p:blipFill>
        <p:spPr>
          <a:xfrm>
            <a:off x="1233462" y="1371925"/>
            <a:ext cx="6677025" cy="3362325"/>
          </a:xfrm>
          <a:prstGeom prst="rect">
            <a:avLst/>
          </a:prstGeom>
          <a:noFill/>
          <a:ln>
            <a:noFill/>
          </a:ln>
        </p:spPr>
      </p:pic>
      <p:sp>
        <p:nvSpPr>
          <p:cNvPr id="978" name="Google Shape;978;p139"/>
          <p:cNvSpPr txBox="1"/>
          <p:nvPr/>
        </p:nvSpPr>
        <p:spPr>
          <a:xfrm>
            <a:off x="670143" y="882232"/>
            <a:ext cx="7852967" cy="657194"/>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200"/>
              </a:spcAft>
              <a:buClr>
                <a:schemeClr val="lt1"/>
              </a:buClr>
              <a:buSzPts val="1400"/>
              <a:buFont typeface="Open Sans"/>
              <a:buNone/>
            </a:pPr>
            <a:r>
              <a:rPr b="0" i="0" lang="en" sz="1200" u="none" cap="none" strike="noStrike">
                <a:solidFill>
                  <a:schemeClr val="lt1"/>
                </a:solidFill>
                <a:latin typeface="Open Sans Light"/>
                <a:ea typeface="Open Sans Light"/>
                <a:cs typeface="Open Sans Light"/>
                <a:sym typeface="Open Sans Light"/>
              </a:rPr>
              <a:t>The result of silhouette method with n_cluster = 3 with The average silhouette_score is : 0.46421510976916225</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140"/>
          <p:cNvSpPr txBox="1"/>
          <p:nvPr>
            <p:ph type="title"/>
          </p:nvPr>
        </p:nvSpPr>
        <p:spPr>
          <a:xfrm>
            <a:off x="713225" y="404032"/>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Clustering Analysis</a:t>
            </a:r>
            <a:endParaRPr/>
          </a:p>
        </p:txBody>
      </p:sp>
      <p:sp>
        <p:nvSpPr>
          <p:cNvPr id="984" name="Google Shape;984;p140"/>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sp>
        <p:nvSpPr>
          <p:cNvPr id="985" name="Google Shape;985;p140"/>
          <p:cNvSpPr txBox="1"/>
          <p:nvPr/>
        </p:nvSpPr>
        <p:spPr>
          <a:xfrm>
            <a:off x="713225" y="975989"/>
            <a:ext cx="7717500" cy="563437"/>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1200"/>
              </a:spcAft>
              <a:buClr>
                <a:schemeClr val="lt1"/>
              </a:buClr>
              <a:buSzPts val="1400"/>
              <a:buFont typeface="Open Sans"/>
              <a:buNone/>
            </a:pPr>
            <a:r>
              <a:rPr b="0" i="0" lang="en" sz="1200" u="none" cap="none" strike="noStrike">
                <a:solidFill>
                  <a:schemeClr val="lt1"/>
                </a:solidFill>
                <a:latin typeface="Open Sans Light"/>
                <a:ea typeface="Open Sans Light"/>
                <a:cs typeface="Open Sans Light"/>
                <a:sym typeface="Open Sans Light"/>
              </a:rPr>
              <a:t>The result of silhouette method with n_cluster = 4 with The average silhouette_score is : 0.5210779680425659</a:t>
            </a:r>
            <a:endParaRPr/>
          </a:p>
        </p:txBody>
      </p:sp>
      <p:pic>
        <p:nvPicPr>
          <p:cNvPr id="986" name="Google Shape;986;p140"/>
          <p:cNvPicPr preferRelativeResize="0"/>
          <p:nvPr/>
        </p:nvPicPr>
        <p:blipFill rotWithShape="1">
          <a:blip r:embed="rId3">
            <a:alphaModFix/>
          </a:blip>
          <a:srcRect b="0" l="0" r="0" t="0"/>
          <a:stretch/>
        </p:blipFill>
        <p:spPr>
          <a:xfrm>
            <a:off x="1233462" y="1539425"/>
            <a:ext cx="6677025" cy="33623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sp>
        <p:nvSpPr>
          <p:cNvPr id="991" name="Google Shape;991;p141"/>
          <p:cNvSpPr txBox="1"/>
          <p:nvPr>
            <p:ph type="title"/>
          </p:nvPr>
        </p:nvSpPr>
        <p:spPr>
          <a:xfrm>
            <a:off x="713225" y="404033"/>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Clustering Analysis</a:t>
            </a:r>
            <a:endParaRPr/>
          </a:p>
        </p:txBody>
      </p:sp>
      <p:sp>
        <p:nvSpPr>
          <p:cNvPr id="992" name="Google Shape;992;p141"/>
          <p:cNvSpPr txBox="1"/>
          <p:nvPr>
            <p:ph idx="1" type="body"/>
          </p:nvPr>
        </p:nvSpPr>
        <p:spPr>
          <a:xfrm>
            <a:off x="713225" y="975991"/>
            <a:ext cx="7717500" cy="3447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400"/>
              <a:buNone/>
            </a:pPr>
            <a:r>
              <a:rPr lang="en"/>
              <a:t>Based on silhouette score and the chart, the best n_cluster is 2, but for this case we need clustering the data more than 2, so we can use n_cluster 3. But it is necessary to check the distribution of the data using a boxplot to ensure that the data distribution does not overlap so that the clustering results are still valid and can be used .</a:t>
            </a:r>
            <a:endParaRPr/>
          </a:p>
          <a:p>
            <a:pPr indent="0" lvl="0" marL="0" rtl="0" algn="l">
              <a:lnSpc>
                <a:spcPct val="100000"/>
              </a:lnSpc>
              <a:spcBef>
                <a:spcPts val="1200"/>
              </a:spcBef>
              <a:spcAft>
                <a:spcPts val="0"/>
              </a:spcAft>
              <a:buSzPts val="1400"/>
              <a:buNone/>
            </a:pPr>
            <a:r>
              <a:t/>
            </a:r>
            <a:endParaRPr/>
          </a:p>
          <a:p>
            <a:pPr indent="0" lvl="0" marL="0" rtl="0" algn="l">
              <a:lnSpc>
                <a:spcPct val="100000"/>
              </a:lnSpc>
              <a:spcBef>
                <a:spcPts val="1200"/>
              </a:spcBef>
              <a:spcAft>
                <a:spcPts val="1200"/>
              </a:spcAft>
              <a:buSzPts val="1400"/>
              <a:buNone/>
            </a:pPr>
            <a:r>
              <a:t/>
            </a:r>
            <a:endParaRPr/>
          </a:p>
        </p:txBody>
      </p:sp>
      <p:sp>
        <p:nvSpPr>
          <p:cNvPr id="993" name="Google Shape;993;p141"/>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pic>
        <p:nvPicPr>
          <p:cNvPr id="994" name="Google Shape;994;p141"/>
          <p:cNvPicPr preferRelativeResize="0"/>
          <p:nvPr/>
        </p:nvPicPr>
        <p:blipFill rotWithShape="1">
          <a:blip r:embed="rId3">
            <a:alphaModFix/>
          </a:blip>
          <a:srcRect b="0" l="0" r="0" t="0"/>
          <a:stretch/>
        </p:blipFill>
        <p:spPr>
          <a:xfrm>
            <a:off x="947206" y="1942360"/>
            <a:ext cx="7249537" cy="301984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42"/>
          <p:cNvSpPr txBox="1"/>
          <p:nvPr>
            <p:ph type="title"/>
          </p:nvPr>
        </p:nvSpPr>
        <p:spPr>
          <a:xfrm>
            <a:off x="713225" y="394236"/>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Clustering Analysis</a:t>
            </a:r>
            <a:endParaRPr/>
          </a:p>
        </p:txBody>
      </p:sp>
      <p:sp>
        <p:nvSpPr>
          <p:cNvPr id="1000" name="Google Shape;1000;p142"/>
          <p:cNvSpPr txBox="1"/>
          <p:nvPr>
            <p:ph idx="1" type="body"/>
          </p:nvPr>
        </p:nvSpPr>
        <p:spPr>
          <a:xfrm>
            <a:off x="713225" y="946507"/>
            <a:ext cx="7717500" cy="653747"/>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1200"/>
              </a:spcAft>
              <a:buSzPts val="1400"/>
              <a:buNone/>
            </a:pPr>
            <a:r>
              <a:rPr lang="en"/>
              <a:t>The boxplot result of clustering data</a:t>
            </a:r>
            <a:endParaRPr/>
          </a:p>
        </p:txBody>
      </p:sp>
      <p:sp>
        <p:nvSpPr>
          <p:cNvPr id="1001" name="Google Shape;1001;p142"/>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pic>
        <p:nvPicPr>
          <p:cNvPr id="1002" name="Google Shape;1002;p142"/>
          <p:cNvPicPr preferRelativeResize="0"/>
          <p:nvPr/>
        </p:nvPicPr>
        <p:blipFill rotWithShape="1">
          <a:blip r:embed="rId3">
            <a:alphaModFix/>
          </a:blip>
          <a:srcRect b="0" l="0" r="0" t="0"/>
          <a:stretch/>
        </p:blipFill>
        <p:spPr>
          <a:xfrm>
            <a:off x="193754" y="1398757"/>
            <a:ext cx="3924848" cy="400106"/>
          </a:xfrm>
          <a:prstGeom prst="rect">
            <a:avLst/>
          </a:prstGeom>
          <a:noFill/>
          <a:ln>
            <a:noFill/>
          </a:ln>
        </p:spPr>
      </p:pic>
      <p:pic>
        <p:nvPicPr>
          <p:cNvPr id="1003" name="Google Shape;1003;p142"/>
          <p:cNvPicPr preferRelativeResize="0"/>
          <p:nvPr/>
        </p:nvPicPr>
        <p:blipFill rotWithShape="1">
          <a:blip r:embed="rId4">
            <a:alphaModFix/>
          </a:blip>
          <a:srcRect b="0" l="0" r="0" t="0"/>
          <a:stretch/>
        </p:blipFill>
        <p:spPr>
          <a:xfrm>
            <a:off x="279753" y="1905250"/>
            <a:ext cx="3752850" cy="2495550"/>
          </a:xfrm>
          <a:prstGeom prst="rect">
            <a:avLst/>
          </a:prstGeom>
          <a:noFill/>
          <a:ln>
            <a:noFill/>
          </a:ln>
        </p:spPr>
      </p:pic>
      <p:pic>
        <p:nvPicPr>
          <p:cNvPr id="1004" name="Google Shape;1004;p142"/>
          <p:cNvPicPr preferRelativeResize="0"/>
          <p:nvPr/>
        </p:nvPicPr>
        <p:blipFill rotWithShape="1">
          <a:blip r:embed="rId5">
            <a:alphaModFix/>
          </a:blip>
          <a:srcRect b="0" l="0" r="0" t="0"/>
          <a:stretch/>
        </p:blipFill>
        <p:spPr>
          <a:xfrm>
            <a:off x="4289499" y="1398757"/>
            <a:ext cx="4660697" cy="400106"/>
          </a:xfrm>
          <a:prstGeom prst="rect">
            <a:avLst/>
          </a:prstGeom>
          <a:noFill/>
          <a:ln>
            <a:noFill/>
          </a:ln>
        </p:spPr>
      </p:pic>
      <p:pic>
        <p:nvPicPr>
          <p:cNvPr id="1005" name="Google Shape;1005;p142"/>
          <p:cNvPicPr preferRelativeResize="0"/>
          <p:nvPr/>
        </p:nvPicPr>
        <p:blipFill rotWithShape="1">
          <a:blip r:embed="rId6">
            <a:alphaModFix/>
          </a:blip>
          <a:srcRect b="0" l="0" r="0" t="0"/>
          <a:stretch/>
        </p:blipFill>
        <p:spPr>
          <a:xfrm>
            <a:off x="4743422" y="1905250"/>
            <a:ext cx="3752850" cy="2495550"/>
          </a:xfrm>
          <a:prstGeom prst="rect">
            <a:avLst/>
          </a:prstGeom>
          <a:noFill/>
          <a:ln>
            <a:noFill/>
          </a:ln>
        </p:spPr>
      </p:pic>
      <p:sp>
        <p:nvSpPr>
          <p:cNvPr id="1006" name="Google Shape;1006;p142"/>
          <p:cNvSpPr txBox="1"/>
          <p:nvPr/>
        </p:nvSpPr>
        <p:spPr>
          <a:xfrm>
            <a:off x="529263" y="4400800"/>
            <a:ext cx="7717500" cy="837244"/>
          </a:xfrm>
          <a:prstGeom prst="rect">
            <a:avLst/>
          </a:prstGeom>
          <a:noFill/>
          <a:ln>
            <a:noFill/>
          </a:ln>
        </p:spPr>
        <p:txBody>
          <a:bodyPr anchorCtr="0" anchor="t" bIns="91425" lIns="91425" spcFirstLastPara="1" rIns="91425" wrap="square" tIns="91425">
            <a:normAutofit lnSpcReduction="10000"/>
          </a:bodyPr>
          <a:lstStyle/>
          <a:p>
            <a:pPr indent="0" lvl="0" marL="0" marR="0" rtl="0" algn="l">
              <a:lnSpc>
                <a:spcPct val="100000"/>
              </a:lnSpc>
              <a:spcBef>
                <a:spcPts val="0"/>
              </a:spcBef>
              <a:spcAft>
                <a:spcPts val="0"/>
              </a:spcAft>
              <a:buClr>
                <a:schemeClr val="lt1"/>
              </a:buClr>
              <a:buSzPts val="1400"/>
              <a:buFont typeface="Open Sans"/>
              <a:buNone/>
            </a:pPr>
            <a:r>
              <a:rPr b="0" i="0" lang="en" sz="1200" u="none" cap="none" strike="noStrike">
                <a:solidFill>
                  <a:schemeClr val="lt1"/>
                </a:solidFill>
                <a:latin typeface="Open Sans Light"/>
                <a:ea typeface="Open Sans Light"/>
                <a:cs typeface="Open Sans Light"/>
                <a:sym typeface="Open Sans Light"/>
              </a:rPr>
              <a:t>Insight</a:t>
            </a:r>
            <a:endParaRPr/>
          </a:p>
          <a:p>
            <a:pPr indent="0" lvl="0" marL="0" marR="0" rtl="0" algn="l">
              <a:lnSpc>
                <a:spcPct val="100000"/>
              </a:lnSpc>
              <a:spcBef>
                <a:spcPts val="1200"/>
              </a:spcBef>
              <a:spcAft>
                <a:spcPts val="1200"/>
              </a:spcAft>
              <a:buClr>
                <a:schemeClr val="lt1"/>
              </a:buClr>
              <a:buSzPts val="1400"/>
              <a:buFont typeface="Open Sans"/>
              <a:buNone/>
            </a:pPr>
            <a:r>
              <a:rPr b="0" i="0" lang="en" sz="1200" u="none" cap="none" strike="noStrike">
                <a:solidFill>
                  <a:schemeClr val="lt1"/>
                </a:solidFill>
                <a:latin typeface="Open Sans Light"/>
                <a:ea typeface="Open Sans Light"/>
                <a:cs typeface="Open Sans Light"/>
                <a:sym typeface="Open Sans Light"/>
              </a:rPr>
              <a:t>Based on boxplot result of data, the distribution data still good with no extreme overlap between cluster</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43"/>
          <p:cNvSpPr txBox="1"/>
          <p:nvPr>
            <p:ph type="title"/>
          </p:nvPr>
        </p:nvSpPr>
        <p:spPr>
          <a:xfrm>
            <a:off x="713225" y="539500"/>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Clustering Analysis</a:t>
            </a:r>
            <a:endParaRPr/>
          </a:p>
        </p:txBody>
      </p:sp>
      <p:sp>
        <p:nvSpPr>
          <p:cNvPr id="1012" name="Google Shape;1012;p143"/>
          <p:cNvSpPr txBox="1"/>
          <p:nvPr>
            <p:ph idx="1" type="body"/>
          </p:nvPr>
        </p:nvSpPr>
        <p:spPr>
          <a:xfrm>
            <a:off x="713225" y="1152475"/>
            <a:ext cx="7717500" cy="3447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1200"/>
              </a:spcAft>
              <a:buSzPts val="1400"/>
              <a:buNone/>
            </a:pPr>
            <a:r>
              <a:rPr lang="en"/>
              <a:t>5A. Method and variable used for clustering, metrics used to justify the cluster (elbow, silhouette)</a:t>
            </a:r>
            <a:endParaRPr/>
          </a:p>
        </p:txBody>
      </p:sp>
      <p:sp>
        <p:nvSpPr>
          <p:cNvPr id="1013" name="Google Shape;1013;p143"/>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pic>
        <p:nvPicPr>
          <p:cNvPr id="1014" name="Google Shape;1014;p143"/>
          <p:cNvPicPr preferRelativeResize="0"/>
          <p:nvPr/>
        </p:nvPicPr>
        <p:blipFill rotWithShape="1">
          <a:blip r:embed="rId3">
            <a:alphaModFix/>
          </a:blip>
          <a:srcRect b="0" l="0" r="0" t="0"/>
          <a:stretch/>
        </p:blipFill>
        <p:spPr>
          <a:xfrm>
            <a:off x="713226" y="1562426"/>
            <a:ext cx="2915928" cy="1621042"/>
          </a:xfrm>
          <a:prstGeom prst="rect">
            <a:avLst/>
          </a:prstGeom>
          <a:noFill/>
          <a:ln>
            <a:noFill/>
          </a:ln>
        </p:spPr>
      </p:pic>
      <p:pic>
        <p:nvPicPr>
          <p:cNvPr id="1015" name="Google Shape;1015;p143"/>
          <p:cNvPicPr preferRelativeResize="0"/>
          <p:nvPr/>
        </p:nvPicPr>
        <p:blipFill rotWithShape="1">
          <a:blip r:embed="rId4">
            <a:alphaModFix/>
          </a:blip>
          <a:srcRect b="0" l="0" r="0" t="0"/>
          <a:stretch/>
        </p:blipFill>
        <p:spPr>
          <a:xfrm>
            <a:off x="3629154" y="1562426"/>
            <a:ext cx="3219124" cy="1621042"/>
          </a:xfrm>
          <a:prstGeom prst="rect">
            <a:avLst/>
          </a:prstGeom>
          <a:noFill/>
          <a:ln>
            <a:noFill/>
          </a:ln>
        </p:spPr>
      </p:pic>
      <p:pic>
        <p:nvPicPr>
          <p:cNvPr id="1016" name="Google Shape;1016;p143"/>
          <p:cNvPicPr preferRelativeResize="0"/>
          <p:nvPr/>
        </p:nvPicPr>
        <p:blipFill rotWithShape="1">
          <a:blip r:embed="rId5">
            <a:alphaModFix/>
          </a:blip>
          <a:srcRect b="0" l="0" r="0" t="0"/>
          <a:stretch/>
        </p:blipFill>
        <p:spPr>
          <a:xfrm>
            <a:off x="849156" y="3183466"/>
            <a:ext cx="2644069" cy="1758239"/>
          </a:xfrm>
          <a:prstGeom prst="rect">
            <a:avLst/>
          </a:prstGeom>
          <a:noFill/>
          <a:ln>
            <a:noFill/>
          </a:ln>
        </p:spPr>
      </p:pic>
      <p:pic>
        <p:nvPicPr>
          <p:cNvPr id="1017" name="Google Shape;1017;p143"/>
          <p:cNvPicPr preferRelativeResize="0"/>
          <p:nvPr/>
        </p:nvPicPr>
        <p:blipFill rotWithShape="1">
          <a:blip r:embed="rId6">
            <a:alphaModFix/>
          </a:blip>
          <a:srcRect b="0" l="0" r="0" t="0"/>
          <a:stretch/>
        </p:blipFill>
        <p:spPr>
          <a:xfrm>
            <a:off x="3916681" y="3183467"/>
            <a:ext cx="2644069" cy="1758239"/>
          </a:xfrm>
          <a:prstGeom prst="rect">
            <a:avLst/>
          </a:prstGeom>
          <a:noFill/>
          <a:ln>
            <a:noFill/>
          </a:ln>
        </p:spPr>
      </p:pic>
      <p:sp>
        <p:nvSpPr>
          <p:cNvPr id="1018" name="Google Shape;1018;p143"/>
          <p:cNvSpPr txBox="1"/>
          <p:nvPr/>
        </p:nvSpPr>
        <p:spPr>
          <a:xfrm>
            <a:off x="6984206" y="1854941"/>
            <a:ext cx="1979172" cy="2604169"/>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lt1"/>
              </a:buClr>
              <a:buSzPts val="1400"/>
              <a:buFont typeface="Open Sans"/>
              <a:buNone/>
            </a:pPr>
            <a:r>
              <a:rPr b="0" i="0" lang="en" sz="1200" u="none" cap="none" strike="noStrike">
                <a:solidFill>
                  <a:schemeClr val="lt1"/>
                </a:solidFill>
                <a:latin typeface="Open Sans Light"/>
                <a:ea typeface="Open Sans Light"/>
                <a:cs typeface="Open Sans Light"/>
                <a:sym typeface="Open Sans Light"/>
              </a:rPr>
              <a:t>Insight</a:t>
            </a:r>
            <a:endParaRPr/>
          </a:p>
          <a:p>
            <a:pPr indent="0" lvl="0" marL="0" marR="0" rtl="0" algn="l">
              <a:lnSpc>
                <a:spcPct val="100000"/>
              </a:lnSpc>
              <a:spcBef>
                <a:spcPts val="1200"/>
              </a:spcBef>
              <a:spcAft>
                <a:spcPts val="1200"/>
              </a:spcAft>
              <a:buClr>
                <a:schemeClr val="lt1"/>
              </a:buClr>
              <a:buSzPts val="1400"/>
              <a:buFont typeface="Open Sans"/>
              <a:buNone/>
            </a:pPr>
            <a:r>
              <a:rPr b="0" i="0" lang="en" sz="1200" u="none" cap="none" strike="noStrike">
                <a:solidFill>
                  <a:schemeClr val="lt1"/>
                </a:solidFill>
                <a:latin typeface="Open Sans Light"/>
                <a:ea typeface="Open Sans Light"/>
                <a:cs typeface="Open Sans Light"/>
                <a:sym typeface="Open Sans Light"/>
              </a:rPr>
              <a:t>Based on the analysis clustering to get optimum k-means with elbow and silhouette method and confirm the data by boxplot, we get n cluster is 3 and we can clustering the data by 3 segments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44"/>
          <p:cNvSpPr txBox="1"/>
          <p:nvPr>
            <p:ph type="title"/>
          </p:nvPr>
        </p:nvSpPr>
        <p:spPr>
          <a:xfrm>
            <a:off x="311673" y="342012"/>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Interpreting Cluster Result and Recommendations</a:t>
            </a:r>
            <a:endParaRPr/>
          </a:p>
        </p:txBody>
      </p:sp>
      <p:sp>
        <p:nvSpPr>
          <p:cNvPr id="1024" name="Google Shape;1024;p144"/>
          <p:cNvSpPr txBox="1"/>
          <p:nvPr>
            <p:ph idx="1" type="body"/>
          </p:nvPr>
        </p:nvSpPr>
        <p:spPr>
          <a:xfrm>
            <a:off x="311673" y="851949"/>
            <a:ext cx="8471083" cy="54164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400"/>
              <a:buNone/>
            </a:pPr>
            <a:r>
              <a:rPr lang="en"/>
              <a:t>Clustering segmentation</a:t>
            </a:r>
            <a:endParaRPr/>
          </a:p>
          <a:p>
            <a:pPr indent="0" lvl="0" marL="0" rtl="0" algn="l">
              <a:lnSpc>
                <a:spcPct val="100000"/>
              </a:lnSpc>
              <a:spcBef>
                <a:spcPts val="1200"/>
              </a:spcBef>
              <a:spcAft>
                <a:spcPts val="1200"/>
              </a:spcAft>
              <a:buSzPts val="1400"/>
              <a:buNone/>
            </a:pPr>
            <a:r>
              <a:t/>
            </a:r>
            <a:endParaRPr/>
          </a:p>
        </p:txBody>
      </p:sp>
      <p:sp>
        <p:nvSpPr>
          <p:cNvPr id="1025" name="Google Shape;1025;p144"/>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pic>
        <p:nvPicPr>
          <p:cNvPr id="1026" name="Google Shape;1026;p144"/>
          <p:cNvPicPr preferRelativeResize="0"/>
          <p:nvPr/>
        </p:nvPicPr>
        <p:blipFill rotWithShape="1">
          <a:blip r:embed="rId3">
            <a:alphaModFix/>
          </a:blip>
          <a:srcRect b="0" l="0" r="0" t="0"/>
          <a:stretch/>
        </p:blipFill>
        <p:spPr>
          <a:xfrm>
            <a:off x="5468459" y="1479914"/>
            <a:ext cx="2627286" cy="2550219"/>
          </a:xfrm>
          <a:prstGeom prst="rect">
            <a:avLst/>
          </a:prstGeom>
          <a:noFill/>
          <a:ln>
            <a:noFill/>
          </a:ln>
        </p:spPr>
      </p:pic>
      <p:pic>
        <p:nvPicPr>
          <p:cNvPr id="1027" name="Google Shape;1027;p144"/>
          <p:cNvPicPr preferRelativeResize="0"/>
          <p:nvPr/>
        </p:nvPicPr>
        <p:blipFill rotWithShape="1">
          <a:blip r:embed="rId4">
            <a:alphaModFix/>
          </a:blip>
          <a:srcRect b="0" l="0" r="0" t="0"/>
          <a:stretch/>
        </p:blipFill>
        <p:spPr>
          <a:xfrm>
            <a:off x="311673" y="1325904"/>
            <a:ext cx="4260327" cy="2925498"/>
          </a:xfrm>
          <a:prstGeom prst="rect">
            <a:avLst/>
          </a:prstGeom>
          <a:noFill/>
          <a:ln>
            <a:noFill/>
          </a:ln>
        </p:spPr>
      </p:pic>
      <p:pic>
        <p:nvPicPr>
          <p:cNvPr id="1028" name="Google Shape;1028;p144"/>
          <p:cNvPicPr preferRelativeResize="0"/>
          <p:nvPr/>
        </p:nvPicPr>
        <p:blipFill rotWithShape="1">
          <a:blip r:embed="rId5">
            <a:alphaModFix/>
          </a:blip>
          <a:srcRect b="0" l="0" r="0" t="0"/>
          <a:stretch/>
        </p:blipFill>
        <p:spPr>
          <a:xfrm>
            <a:off x="5638942" y="1415107"/>
            <a:ext cx="2286319" cy="276264"/>
          </a:xfrm>
          <a:prstGeom prst="rect">
            <a:avLst/>
          </a:prstGeom>
          <a:noFill/>
          <a:ln>
            <a:noFill/>
          </a:ln>
        </p:spPr>
      </p:pic>
      <p:sp>
        <p:nvSpPr>
          <p:cNvPr id="1029" name="Google Shape;1029;p144"/>
          <p:cNvSpPr txBox="1"/>
          <p:nvPr/>
        </p:nvSpPr>
        <p:spPr>
          <a:xfrm>
            <a:off x="696294" y="4251402"/>
            <a:ext cx="7510727" cy="2604169"/>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lt1"/>
              </a:buClr>
              <a:buSzPts val="1400"/>
              <a:buFont typeface="Open Sans"/>
              <a:buNone/>
            </a:pPr>
            <a:r>
              <a:rPr b="0" i="0" lang="en" sz="1200" u="none" cap="none" strike="noStrike">
                <a:solidFill>
                  <a:schemeClr val="lt1"/>
                </a:solidFill>
                <a:latin typeface="Open Sans Light"/>
                <a:ea typeface="Open Sans Light"/>
                <a:cs typeface="Open Sans Light"/>
                <a:sym typeface="Open Sans Light"/>
              </a:rPr>
              <a:t>Insight</a:t>
            </a:r>
            <a:endParaRPr/>
          </a:p>
          <a:p>
            <a:pPr indent="0" lvl="0" marL="0" marR="0" rtl="0" algn="l">
              <a:lnSpc>
                <a:spcPct val="100000"/>
              </a:lnSpc>
              <a:spcBef>
                <a:spcPts val="1200"/>
              </a:spcBef>
              <a:spcAft>
                <a:spcPts val="1200"/>
              </a:spcAft>
              <a:buClr>
                <a:schemeClr val="lt1"/>
              </a:buClr>
              <a:buSzPts val="1400"/>
              <a:buFont typeface="Open Sans"/>
              <a:buNone/>
            </a:pPr>
            <a:r>
              <a:rPr b="0" i="0" lang="en" sz="1200" u="none" cap="none" strike="noStrike">
                <a:solidFill>
                  <a:schemeClr val="lt1"/>
                </a:solidFill>
                <a:latin typeface="Open Sans Light"/>
                <a:ea typeface="Open Sans Light"/>
                <a:cs typeface="Open Sans Light"/>
                <a:sym typeface="Open Sans Light"/>
              </a:rPr>
              <a:t>Cluster 0 consist of 2396 user, cluster 1 consist of 3001 users and cluster 2 consist of 2880 users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45"/>
          <p:cNvSpPr txBox="1"/>
          <p:nvPr>
            <p:ph type="title"/>
          </p:nvPr>
        </p:nvSpPr>
        <p:spPr>
          <a:xfrm>
            <a:off x="311675" y="439912"/>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Interpreting Cluster Result and Recommendations</a:t>
            </a:r>
            <a:endParaRPr/>
          </a:p>
        </p:txBody>
      </p:sp>
      <p:sp>
        <p:nvSpPr>
          <p:cNvPr id="1035" name="Google Shape;1035;p145"/>
          <p:cNvSpPr txBox="1"/>
          <p:nvPr>
            <p:ph idx="1" type="body"/>
          </p:nvPr>
        </p:nvSpPr>
        <p:spPr>
          <a:xfrm>
            <a:off x="311675" y="1045631"/>
            <a:ext cx="8520600" cy="3048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400"/>
              <a:buNone/>
            </a:pPr>
            <a:r>
              <a:rPr lang="en"/>
              <a:t>The descriptive statistic of clustering dataset</a:t>
            </a:r>
            <a:endParaRPr/>
          </a:p>
          <a:p>
            <a:pPr indent="0" lvl="0" marL="0" rtl="0" algn="l">
              <a:lnSpc>
                <a:spcPct val="100000"/>
              </a:lnSpc>
              <a:spcBef>
                <a:spcPts val="1200"/>
              </a:spcBef>
              <a:spcAft>
                <a:spcPts val="1200"/>
              </a:spcAft>
              <a:buSzPts val="1400"/>
              <a:buNone/>
            </a:pPr>
            <a:r>
              <a:t/>
            </a:r>
            <a:endParaRPr/>
          </a:p>
        </p:txBody>
      </p:sp>
      <p:sp>
        <p:nvSpPr>
          <p:cNvPr id="1036" name="Google Shape;1036;p145"/>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graphicFrame>
        <p:nvGraphicFramePr>
          <p:cNvPr id="1037" name="Google Shape;1037;p145"/>
          <p:cNvGraphicFramePr/>
          <p:nvPr/>
        </p:nvGraphicFramePr>
        <p:xfrm>
          <a:off x="825474" y="1653468"/>
          <a:ext cx="3000000" cy="3000000"/>
        </p:xfrm>
        <a:graphic>
          <a:graphicData uri="http://schemas.openxmlformats.org/drawingml/2006/table">
            <a:tbl>
              <a:tblPr>
                <a:noFill/>
                <a:tableStyleId>{56DD843B-5490-46D7-A586-7DEC014EED6E}</a:tableStyleId>
              </a:tblPr>
              <a:tblGrid>
                <a:gridCol w="935000"/>
                <a:gridCol w="1131850"/>
                <a:gridCol w="1131850"/>
                <a:gridCol w="1131850"/>
                <a:gridCol w="1131850"/>
              </a:tblGrid>
              <a:tr h="241375">
                <a:tc>
                  <a:txBody>
                    <a:bodyPr/>
                    <a:lstStyle/>
                    <a:p>
                      <a:pPr indent="0" lvl="0" marL="0" marR="0" rtl="0" algn="ctr">
                        <a:lnSpc>
                          <a:spcPct val="100000"/>
                        </a:lnSpc>
                        <a:spcBef>
                          <a:spcPts val="0"/>
                        </a:spcBef>
                        <a:spcAft>
                          <a:spcPts val="0"/>
                        </a:spcAft>
                        <a:buNone/>
                      </a:pPr>
                      <a:r>
                        <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b"/>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cluster</a:t>
                      </a:r>
                      <a:endParaRPr b="1"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0</a:t>
                      </a:r>
                      <a:endParaRPr b="1"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1</a:t>
                      </a:r>
                      <a:endParaRPr b="1"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2</a:t>
                      </a:r>
                      <a:endParaRPr b="1" i="0" sz="1200" u="none" cap="none" strike="noStrike">
                        <a:solidFill>
                          <a:srgbClr val="000000"/>
                        </a:solidFill>
                        <a:latin typeface="Open Sans Light"/>
                        <a:ea typeface="Open Sans Light"/>
                        <a:cs typeface="Open Sans Light"/>
                        <a:sym typeface="Open Sans Light"/>
                      </a:endParaRPr>
                    </a:p>
                  </a:txBody>
                  <a:tcPr marT="9525" marB="0" marR="9525" marL="9525" anchor="ctr"/>
                </a:tc>
              </a:tr>
              <a:tr h="241375">
                <a:tc rowSpan="5">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user_id</a:t>
                      </a:r>
                      <a:endParaRPr b="1" i="0" sz="1200" u="none" cap="none" strike="noStrike">
                        <a:solidFill>
                          <a:srgbClr val="000000"/>
                        </a:solidFill>
                        <a:latin typeface="Open Sans Light"/>
                        <a:ea typeface="Open Sans Light"/>
                        <a:cs typeface="Open Sans Light"/>
                        <a:sym typeface="Open Sans Light"/>
                      </a:endParaRPr>
                    </a:p>
                  </a:txBody>
                  <a:tcPr marT="9525" marB="0" marR="9525" marL="9525"/>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count</a:t>
                      </a:r>
                      <a:endParaRPr b="1" i="0" sz="1200" u="none" cap="none" strike="noStrike">
                        <a:solidFill>
                          <a:srgbClr val="000000"/>
                        </a:solidFill>
                        <a:latin typeface="Open Sans Light"/>
                        <a:ea typeface="Open Sans Light"/>
                        <a:cs typeface="Open Sans Light"/>
                        <a:sym typeface="Open Sans Light"/>
                      </a:endParaRPr>
                    </a:p>
                  </a:txBody>
                  <a:tcPr marT="9525" marB="0" marR="9525" marL="9525"/>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2396</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3001</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2880</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r>
              <a:tr h="470825">
                <a:tc vMerge="1"/>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mean</a:t>
                      </a:r>
                      <a:endParaRPr b="1"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1825.52462</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6747.8</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3342.40278</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r>
              <a:tr h="241375">
                <a:tc vMerge="1"/>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min</a:t>
                      </a:r>
                      <a:endParaRPr b="1"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0</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3843</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1</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r>
              <a:tr h="241375">
                <a:tc vMerge="1"/>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max</a:t>
                      </a:r>
                      <a:endParaRPr b="1"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8266</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8276</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8176</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r>
              <a:tr h="241375">
                <a:tc vMerge="1"/>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median</a:t>
                      </a:r>
                      <a:endParaRPr b="1"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1846.5</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6768</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3829.5</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r>
              <a:tr h="241375">
                <a:tc rowSpan="5">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frequency</a:t>
                      </a:r>
                      <a:endParaRPr b="1" i="0" sz="1200" u="none" cap="none" strike="noStrike">
                        <a:solidFill>
                          <a:srgbClr val="000000"/>
                        </a:solidFill>
                        <a:latin typeface="Open Sans Light"/>
                        <a:ea typeface="Open Sans Light"/>
                        <a:cs typeface="Open Sans Light"/>
                        <a:sym typeface="Open Sans Light"/>
                      </a:endParaRPr>
                    </a:p>
                  </a:txBody>
                  <a:tcPr marT="9525" marB="0" marR="9525" marL="9525"/>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count</a:t>
                      </a:r>
                      <a:endParaRPr b="1" i="0" sz="1200" u="none" cap="none" strike="noStrike">
                        <a:solidFill>
                          <a:srgbClr val="000000"/>
                        </a:solidFill>
                        <a:latin typeface="Open Sans Light"/>
                        <a:ea typeface="Open Sans Light"/>
                        <a:cs typeface="Open Sans Light"/>
                        <a:sym typeface="Open Sans Light"/>
                      </a:endParaRPr>
                    </a:p>
                  </a:txBody>
                  <a:tcPr marT="9525" marB="0" marR="9525" marL="9525"/>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2396</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3001</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2880</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r>
              <a:tr h="241375">
                <a:tc vMerge="1"/>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mean</a:t>
                      </a:r>
                      <a:endParaRPr b="1"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33.809683</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8.371543</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18.291667</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r>
              <a:tr h="241375">
                <a:tc vMerge="1"/>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min</a:t>
                      </a:r>
                      <a:endParaRPr b="1"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21</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1</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1</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r>
              <a:tr h="241375">
                <a:tc vMerge="1"/>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max</a:t>
                      </a:r>
                      <a:endParaRPr b="1"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42</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39</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39</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r>
              <a:tr h="241375">
                <a:tc vMerge="1"/>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median</a:t>
                      </a:r>
                      <a:endParaRPr b="1"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34</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7</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c>
                  <a:txBody>
                    <a:bodyPr/>
                    <a:lstStyle/>
                    <a:p>
                      <a:pPr indent="0" lvl="0" marL="0" marR="0" rtl="0" algn="ctr">
                        <a:lnSpc>
                          <a:spcPct val="100000"/>
                        </a:lnSpc>
                        <a:spcBef>
                          <a:spcPts val="0"/>
                        </a:spcBef>
                        <a:spcAft>
                          <a:spcPts val="0"/>
                        </a:spcAft>
                        <a:buNone/>
                      </a:pPr>
                      <a:r>
                        <a:rPr lang="en" sz="1200" u="none" cap="none" strike="noStrike">
                          <a:latin typeface="Open Sans Light"/>
                          <a:ea typeface="Open Sans Light"/>
                          <a:cs typeface="Open Sans Light"/>
                          <a:sym typeface="Open Sans Light"/>
                        </a:rPr>
                        <a:t>19</a:t>
                      </a:r>
                      <a:endParaRPr b="0" i="0" sz="1200" u="none" cap="none" strike="noStrike">
                        <a:solidFill>
                          <a:srgbClr val="000000"/>
                        </a:solidFill>
                        <a:latin typeface="Open Sans Light"/>
                        <a:ea typeface="Open Sans Light"/>
                        <a:cs typeface="Open Sans Light"/>
                        <a:sym typeface="Open Sans Light"/>
                      </a:endParaRPr>
                    </a:p>
                  </a:txBody>
                  <a:tcPr marT="9525" marB="0" marR="9525" marL="9525" anchor="ctr"/>
                </a:tc>
              </a:tr>
            </a:tbl>
          </a:graphicData>
        </a:graphic>
      </p:graphicFrame>
      <p:sp>
        <p:nvSpPr>
          <p:cNvPr id="1038" name="Google Shape;1038;p145"/>
          <p:cNvSpPr txBox="1"/>
          <p:nvPr/>
        </p:nvSpPr>
        <p:spPr>
          <a:xfrm>
            <a:off x="6539806" y="1655588"/>
            <a:ext cx="2182966" cy="30480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lt1"/>
              </a:buClr>
              <a:buSzPts val="1400"/>
              <a:buFont typeface="Open Sans"/>
              <a:buNone/>
            </a:pPr>
            <a:r>
              <a:rPr b="0" i="0" lang="en" sz="1200" u="none" cap="none" strike="noStrike">
                <a:solidFill>
                  <a:schemeClr val="lt1"/>
                </a:solidFill>
                <a:latin typeface="Open Sans Light"/>
                <a:ea typeface="Open Sans Light"/>
                <a:cs typeface="Open Sans Light"/>
                <a:sym typeface="Open Sans Light"/>
              </a:rPr>
              <a:t>Insight</a:t>
            </a:r>
            <a:endParaRPr/>
          </a:p>
          <a:p>
            <a:pPr indent="0" lvl="0" marL="0" marR="0" rtl="0" algn="l">
              <a:lnSpc>
                <a:spcPct val="100000"/>
              </a:lnSpc>
              <a:spcBef>
                <a:spcPts val="1200"/>
              </a:spcBef>
              <a:spcAft>
                <a:spcPts val="0"/>
              </a:spcAft>
              <a:buClr>
                <a:schemeClr val="lt1"/>
              </a:buClr>
              <a:buSzPts val="1400"/>
              <a:buFont typeface="Open Sans"/>
              <a:buNone/>
            </a:pPr>
            <a:r>
              <a:rPr b="0" i="0" lang="en" sz="1200" u="none" cap="none" strike="noStrike">
                <a:solidFill>
                  <a:schemeClr val="lt1"/>
                </a:solidFill>
                <a:latin typeface="Open Sans Light"/>
                <a:ea typeface="Open Sans Light"/>
                <a:cs typeface="Open Sans Light"/>
                <a:sym typeface="Open Sans Light"/>
              </a:rPr>
              <a:t>The mean and median data from the show a significant difference so that the clustering process is correct, and insights can be sought in the next analysis </a:t>
            </a:r>
            <a:endParaRPr/>
          </a:p>
          <a:p>
            <a:pPr indent="0" lvl="0" marL="0" marR="0" rtl="0" algn="l">
              <a:lnSpc>
                <a:spcPct val="100000"/>
              </a:lnSpc>
              <a:spcBef>
                <a:spcPts val="1200"/>
              </a:spcBef>
              <a:spcAft>
                <a:spcPts val="1200"/>
              </a:spcAft>
              <a:buClr>
                <a:schemeClr val="lt1"/>
              </a:buClr>
              <a:buSzPts val="1400"/>
              <a:buFont typeface="Open Sans"/>
              <a:buNone/>
            </a:pPr>
            <a:r>
              <a:t/>
            </a:r>
            <a:endParaRPr b="0" i="0" sz="1200" u="none" cap="none" strike="noStrike">
              <a:solidFill>
                <a:schemeClr val="lt1"/>
              </a:solidFill>
              <a:latin typeface="Open Sans Light"/>
              <a:ea typeface="Open Sans Light"/>
              <a:cs typeface="Open Sans Light"/>
              <a:sym typeface="Open Sans Light"/>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46"/>
          <p:cNvSpPr txBox="1"/>
          <p:nvPr>
            <p:ph type="title"/>
          </p:nvPr>
        </p:nvSpPr>
        <p:spPr>
          <a:xfrm>
            <a:off x="338664" y="304592"/>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Interpreting Cluster Result and Recommendations</a:t>
            </a:r>
            <a:endParaRPr/>
          </a:p>
        </p:txBody>
      </p:sp>
      <p:sp>
        <p:nvSpPr>
          <p:cNvPr id="1044" name="Google Shape;1044;p146"/>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pic>
        <p:nvPicPr>
          <p:cNvPr id="1045" name="Google Shape;1045;p146"/>
          <p:cNvPicPr preferRelativeResize="0"/>
          <p:nvPr/>
        </p:nvPicPr>
        <p:blipFill rotWithShape="1">
          <a:blip r:embed="rId3">
            <a:alphaModFix/>
          </a:blip>
          <a:srcRect b="0" l="0" r="0" t="0"/>
          <a:stretch/>
        </p:blipFill>
        <p:spPr>
          <a:xfrm>
            <a:off x="870532" y="1431599"/>
            <a:ext cx="3701468" cy="3147900"/>
          </a:xfrm>
          <a:prstGeom prst="rect">
            <a:avLst/>
          </a:prstGeom>
          <a:noFill/>
          <a:ln>
            <a:noFill/>
          </a:ln>
        </p:spPr>
      </p:pic>
      <p:pic>
        <p:nvPicPr>
          <p:cNvPr id="1046" name="Google Shape;1046;p146"/>
          <p:cNvPicPr preferRelativeResize="0"/>
          <p:nvPr/>
        </p:nvPicPr>
        <p:blipFill rotWithShape="1">
          <a:blip r:embed="rId4">
            <a:alphaModFix/>
          </a:blip>
          <a:srcRect b="0" l="0" r="0" t="0"/>
          <a:stretch/>
        </p:blipFill>
        <p:spPr>
          <a:xfrm>
            <a:off x="1511422" y="1293467"/>
            <a:ext cx="2419688" cy="276264"/>
          </a:xfrm>
          <a:prstGeom prst="rect">
            <a:avLst/>
          </a:prstGeom>
          <a:noFill/>
          <a:ln>
            <a:noFill/>
          </a:ln>
        </p:spPr>
      </p:pic>
      <p:pic>
        <p:nvPicPr>
          <p:cNvPr id="1047" name="Google Shape;1047;p146"/>
          <p:cNvPicPr preferRelativeResize="0"/>
          <p:nvPr/>
        </p:nvPicPr>
        <p:blipFill rotWithShape="1">
          <a:blip r:embed="rId5">
            <a:alphaModFix/>
          </a:blip>
          <a:srcRect b="0" l="0" r="0" t="0"/>
          <a:stretch/>
        </p:blipFill>
        <p:spPr>
          <a:xfrm>
            <a:off x="4872591" y="1431599"/>
            <a:ext cx="2115232" cy="1302483"/>
          </a:xfrm>
          <a:prstGeom prst="rect">
            <a:avLst/>
          </a:prstGeom>
          <a:noFill/>
          <a:ln>
            <a:noFill/>
          </a:ln>
        </p:spPr>
      </p:pic>
      <p:sp>
        <p:nvSpPr>
          <p:cNvPr id="1048" name="Google Shape;1048;p146"/>
          <p:cNvSpPr txBox="1"/>
          <p:nvPr/>
        </p:nvSpPr>
        <p:spPr>
          <a:xfrm>
            <a:off x="4872591" y="2835447"/>
            <a:ext cx="3887588" cy="30480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lt1"/>
              </a:buClr>
              <a:buSzPts val="1400"/>
              <a:buFont typeface="Open Sans"/>
              <a:buNone/>
            </a:pPr>
            <a:r>
              <a:rPr b="0" i="0" lang="en" sz="1200" u="none" cap="none" strike="noStrike">
                <a:solidFill>
                  <a:schemeClr val="lt1"/>
                </a:solidFill>
                <a:latin typeface="Open Sans Light"/>
                <a:ea typeface="Open Sans Light"/>
                <a:cs typeface="Open Sans Light"/>
                <a:sym typeface="Open Sans Light"/>
              </a:rPr>
              <a:t>Insight</a:t>
            </a:r>
            <a:endParaRPr/>
          </a:p>
          <a:p>
            <a:pPr indent="0" lvl="0" marL="0" marR="0" rtl="0" algn="l">
              <a:lnSpc>
                <a:spcPct val="100000"/>
              </a:lnSpc>
              <a:spcBef>
                <a:spcPts val="1200"/>
              </a:spcBef>
              <a:spcAft>
                <a:spcPts val="0"/>
              </a:spcAft>
              <a:buClr>
                <a:schemeClr val="lt1"/>
              </a:buClr>
              <a:buSzPts val="1400"/>
              <a:buFont typeface="Open Sans"/>
              <a:buNone/>
            </a:pPr>
            <a:r>
              <a:rPr b="0" i="0" lang="en" sz="1200" u="none" cap="none" strike="noStrike">
                <a:solidFill>
                  <a:schemeClr val="lt1"/>
                </a:solidFill>
                <a:latin typeface="Open Sans Light"/>
                <a:ea typeface="Open Sans Light"/>
                <a:cs typeface="Open Sans Light"/>
                <a:sym typeface="Open Sans Light"/>
              </a:rPr>
              <a:t>1. The cluster 0 have average of active user 8 as the lowest frequency</a:t>
            </a:r>
            <a:endParaRPr/>
          </a:p>
          <a:p>
            <a:pPr indent="0" lvl="0" marL="0" marR="0" rtl="0" algn="l">
              <a:lnSpc>
                <a:spcPct val="100000"/>
              </a:lnSpc>
              <a:spcBef>
                <a:spcPts val="1200"/>
              </a:spcBef>
              <a:spcAft>
                <a:spcPts val="0"/>
              </a:spcAft>
              <a:buClr>
                <a:schemeClr val="lt1"/>
              </a:buClr>
              <a:buSzPts val="1400"/>
              <a:buFont typeface="Open Sans"/>
              <a:buNone/>
            </a:pPr>
            <a:r>
              <a:rPr b="0" i="0" lang="en" sz="1200" u="none" cap="none" strike="noStrike">
                <a:solidFill>
                  <a:schemeClr val="lt1"/>
                </a:solidFill>
                <a:latin typeface="Open Sans Light"/>
                <a:ea typeface="Open Sans Light"/>
                <a:cs typeface="Open Sans Light"/>
                <a:sym typeface="Open Sans Light"/>
              </a:rPr>
              <a:t>2. The cluster 1 have average of active user 34 as the highest frequency</a:t>
            </a:r>
            <a:endParaRPr/>
          </a:p>
          <a:p>
            <a:pPr indent="0" lvl="0" marL="0" marR="0" rtl="0" algn="l">
              <a:lnSpc>
                <a:spcPct val="100000"/>
              </a:lnSpc>
              <a:spcBef>
                <a:spcPts val="1200"/>
              </a:spcBef>
              <a:spcAft>
                <a:spcPts val="0"/>
              </a:spcAft>
              <a:buClr>
                <a:schemeClr val="lt1"/>
              </a:buClr>
              <a:buSzPts val="1400"/>
              <a:buFont typeface="Open Sans"/>
              <a:buNone/>
            </a:pPr>
            <a:r>
              <a:rPr b="0" i="0" lang="en" sz="1200" u="none" cap="none" strike="noStrike">
                <a:solidFill>
                  <a:schemeClr val="lt1"/>
                </a:solidFill>
                <a:latin typeface="Open Sans Light"/>
                <a:ea typeface="Open Sans Light"/>
                <a:cs typeface="Open Sans Light"/>
                <a:sym typeface="Open Sans Light"/>
              </a:rPr>
              <a:t>3. The cluster 2 have average of active user 18 as the medium frequency</a:t>
            </a:r>
            <a:endParaRPr/>
          </a:p>
          <a:p>
            <a:pPr indent="0" lvl="0" marL="0" marR="0" rtl="0" algn="l">
              <a:lnSpc>
                <a:spcPct val="100000"/>
              </a:lnSpc>
              <a:spcBef>
                <a:spcPts val="1200"/>
              </a:spcBef>
              <a:spcAft>
                <a:spcPts val="0"/>
              </a:spcAft>
              <a:buClr>
                <a:schemeClr val="lt1"/>
              </a:buClr>
              <a:buSzPts val="1400"/>
              <a:buFont typeface="Open Sans"/>
              <a:buNone/>
            </a:pPr>
            <a:r>
              <a:t/>
            </a:r>
            <a:endParaRPr b="0" i="0" sz="1200" u="none" cap="none" strike="noStrike">
              <a:solidFill>
                <a:schemeClr val="lt1"/>
              </a:solidFill>
              <a:latin typeface="Open Sans Light"/>
              <a:ea typeface="Open Sans Light"/>
              <a:cs typeface="Open Sans Light"/>
              <a:sym typeface="Open Sans Light"/>
            </a:endParaRPr>
          </a:p>
          <a:p>
            <a:pPr indent="0" lvl="0" marL="0" marR="0" rtl="0" algn="l">
              <a:lnSpc>
                <a:spcPct val="100000"/>
              </a:lnSpc>
              <a:spcBef>
                <a:spcPts val="1200"/>
              </a:spcBef>
              <a:spcAft>
                <a:spcPts val="1200"/>
              </a:spcAft>
              <a:buClr>
                <a:schemeClr val="lt1"/>
              </a:buClr>
              <a:buSzPts val="1400"/>
              <a:buFont typeface="Open Sans"/>
              <a:buNone/>
            </a:pPr>
            <a:r>
              <a:t/>
            </a:r>
            <a:endParaRPr b="0" i="0" sz="1200" u="none" cap="none" strike="noStrike">
              <a:solidFill>
                <a:schemeClr val="lt1"/>
              </a:solidFill>
              <a:latin typeface="Open Sans Light"/>
              <a:ea typeface="Open Sans Light"/>
              <a:cs typeface="Open Sans Light"/>
              <a:sym typeface="Open Sans Light"/>
            </a:endParaRPr>
          </a:p>
        </p:txBody>
      </p:sp>
      <p:sp>
        <p:nvSpPr>
          <p:cNvPr id="1049" name="Google Shape;1049;p146"/>
          <p:cNvSpPr txBox="1"/>
          <p:nvPr>
            <p:ph idx="1" type="body"/>
          </p:nvPr>
        </p:nvSpPr>
        <p:spPr>
          <a:xfrm>
            <a:off x="338664" y="782792"/>
            <a:ext cx="8342492" cy="730154"/>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400"/>
              <a:buNone/>
            </a:pPr>
            <a:r>
              <a:rPr lang="en"/>
              <a:t>Clustering of Frequency</a:t>
            </a:r>
            <a:endParaRPr/>
          </a:p>
          <a:p>
            <a:pPr indent="0" lvl="0" marL="0" rtl="0" algn="l">
              <a:lnSpc>
                <a:spcPct val="100000"/>
              </a:lnSpc>
              <a:spcBef>
                <a:spcPts val="1200"/>
              </a:spcBef>
              <a:spcAft>
                <a:spcPts val="1200"/>
              </a:spcAft>
              <a:buSzPts val="1400"/>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6"/>
          <p:cNvSpPr txBox="1"/>
          <p:nvPr>
            <p:ph type="title"/>
          </p:nvPr>
        </p:nvSpPr>
        <p:spPr>
          <a:xfrm>
            <a:off x="311700" y="365374"/>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Data Dictionary for daily_user_transaction</a:t>
            </a:r>
            <a:endParaRPr/>
          </a:p>
        </p:txBody>
      </p:sp>
      <p:graphicFrame>
        <p:nvGraphicFramePr>
          <p:cNvPr id="365" name="Google Shape;365;p66"/>
          <p:cNvGraphicFramePr/>
          <p:nvPr/>
        </p:nvGraphicFramePr>
        <p:xfrm>
          <a:off x="410850" y="1228850"/>
          <a:ext cx="3000000" cy="3000000"/>
        </p:xfrm>
        <a:graphic>
          <a:graphicData uri="http://schemas.openxmlformats.org/drawingml/2006/table">
            <a:tbl>
              <a:tblPr>
                <a:noFill/>
                <a:tableStyleId>{56DD843B-5490-46D7-A586-7DEC014EED6E}</a:tableStyleId>
              </a:tblPr>
              <a:tblGrid>
                <a:gridCol w="3071725"/>
                <a:gridCol w="5273525"/>
              </a:tblGrid>
              <a:tr h="127000">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latin typeface="Open Sans Light"/>
                          <a:ea typeface="Open Sans Light"/>
                          <a:cs typeface="Open Sans Light"/>
                          <a:sym typeface="Open Sans Light"/>
                        </a:rPr>
                        <a:t>column</a:t>
                      </a:r>
                      <a:endParaRPr b="1" sz="1000" u="none" cap="none" strike="noStrike">
                        <a:latin typeface="Open Sans Light"/>
                        <a:ea typeface="Open Sans Light"/>
                        <a:cs typeface="Open Sans Light"/>
                        <a:sym typeface="Open Sans Light"/>
                      </a:endParaRPr>
                    </a:p>
                  </a:txBody>
                  <a:tcPr marT="91425" marB="91425" marR="91425" marL="91425">
                    <a:solidFill>
                      <a:srgbClr val="FBBC04"/>
                    </a:solidFill>
                  </a:tcPr>
                </a:tc>
                <a:tc>
                  <a:txBody>
                    <a:bodyPr/>
                    <a:lstStyle/>
                    <a:p>
                      <a:pPr indent="0" lvl="0" marL="0" marR="0" rtl="0" algn="l">
                        <a:lnSpc>
                          <a:spcPct val="100000"/>
                        </a:lnSpc>
                        <a:spcBef>
                          <a:spcPts val="0"/>
                        </a:spcBef>
                        <a:spcAft>
                          <a:spcPts val="0"/>
                        </a:spcAft>
                        <a:buClr>
                          <a:srgbClr val="000000"/>
                        </a:buClr>
                        <a:buSzPts val="1000"/>
                        <a:buFont typeface="Arial"/>
                        <a:buNone/>
                      </a:pPr>
                      <a:r>
                        <a:rPr b="1" lang="en" sz="1000" u="none" cap="none" strike="noStrike">
                          <a:latin typeface="Open Sans Light"/>
                          <a:ea typeface="Open Sans Light"/>
                          <a:cs typeface="Open Sans Light"/>
                          <a:sym typeface="Open Sans Light"/>
                        </a:rPr>
                        <a:t>definition</a:t>
                      </a:r>
                      <a:endParaRPr b="1" sz="1000" u="none" cap="none" strike="noStrike">
                        <a:latin typeface="Open Sans Light"/>
                        <a:ea typeface="Open Sans Light"/>
                        <a:cs typeface="Open Sans Light"/>
                        <a:sym typeface="Open Sans Light"/>
                      </a:endParaRPr>
                    </a:p>
                  </a:txBody>
                  <a:tcPr marT="91425" marB="91425" marR="91425" marL="91425">
                    <a:solidFill>
                      <a:srgbClr val="FBBC04"/>
                    </a:solidFill>
                  </a:tcPr>
                </a:tc>
              </a:tr>
              <a:tr h="127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user_id</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Client ID on the platform</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r>
              <a:tr h="127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date</a:t>
                      </a:r>
                      <a:endParaRPr sz="1000" u="none" cap="none" strike="noStrike">
                        <a:latin typeface="Open Sans Light"/>
                        <a:ea typeface="Open Sans Light"/>
                        <a:cs typeface="Open Sans Light"/>
                        <a:sym typeface="Open Sans Light"/>
                      </a:endParaRPr>
                    </a:p>
                  </a:txBody>
                  <a:tcPr marT="91425" marB="91425" marR="91425" marL="91425">
                    <a:solidFill>
                      <a:srgbClr val="FEF8E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Date of the transaction</a:t>
                      </a:r>
                      <a:endParaRPr sz="1000" u="none" cap="none" strike="noStrike">
                        <a:latin typeface="Open Sans Light"/>
                        <a:ea typeface="Open Sans Light"/>
                        <a:cs typeface="Open Sans Light"/>
                        <a:sym typeface="Open Sans Light"/>
                      </a:endParaRPr>
                    </a:p>
                  </a:txBody>
                  <a:tcPr marT="91425" marB="91425" marR="91425" marL="91425">
                    <a:solidFill>
                      <a:srgbClr val="FEF8E3"/>
                    </a:solidFill>
                  </a:tcPr>
                </a:tc>
              </a:tr>
              <a:tr h="127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buy_saham_transaction_amount</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Amount of Saham mutual fund that are bought by user at that date</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r>
              <a:tr h="127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sell_saham_transaction_amount</a:t>
                      </a:r>
                      <a:endParaRPr sz="1000" u="none" cap="none" strike="noStrike">
                        <a:latin typeface="Open Sans Light"/>
                        <a:ea typeface="Open Sans Light"/>
                        <a:cs typeface="Open Sans Light"/>
                        <a:sym typeface="Open Sans Light"/>
                      </a:endParaRPr>
                    </a:p>
                  </a:txBody>
                  <a:tcPr marT="91425" marB="91425" marR="91425" marL="91425">
                    <a:solidFill>
                      <a:srgbClr val="FEF8E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Amount of Saham mutual fund that are sell by user at that date</a:t>
                      </a:r>
                      <a:endParaRPr sz="1000" u="none" cap="none" strike="noStrike">
                        <a:latin typeface="Open Sans Light"/>
                        <a:ea typeface="Open Sans Light"/>
                        <a:cs typeface="Open Sans Light"/>
                        <a:sym typeface="Open Sans Light"/>
                      </a:endParaRPr>
                    </a:p>
                  </a:txBody>
                  <a:tcPr marT="91425" marB="91425" marR="91425" marL="91425">
                    <a:solidFill>
                      <a:srgbClr val="FEF8E3"/>
                    </a:solidFill>
                  </a:tcPr>
                </a:tc>
              </a:tr>
              <a:tr h="127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buy_pasar_uang_transaction_amount</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Amount of Pasar Uang mutual fund that are bought by user at that date</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r>
              <a:tr h="127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sell_pasar_uang_transaction_amount</a:t>
                      </a:r>
                      <a:endParaRPr sz="1000" u="none" cap="none" strike="noStrike">
                        <a:latin typeface="Open Sans Light"/>
                        <a:ea typeface="Open Sans Light"/>
                        <a:cs typeface="Open Sans Light"/>
                        <a:sym typeface="Open Sans Light"/>
                      </a:endParaRPr>
                    </a:p>
                  </a:txBody>
                  <a:tcPr marT="91425" marB="91425" marR="91425" marL="91425">
                    <a:solidFill>
                      <a:srgbClr val="FEF8E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Amount of Pasar Uang mutual fund that are sell by user at that date</a:t>
                      </a:r>
                      <a:endParaRPr sz="1000" u="none" cap="none" strike="noStrike">
                        <a:latin typeface="Open Sans Light"/>
                        <a:ea typeface="Open Sans Light"/>
                        <a:cs typeface="Open Sans Light"/>
                        <a:sym typeface="Open Sans Light"/>
                      </a:endParaRPr>
                    </a:p>
                  </a:txBody>
                  <a:tcPr marT="91425" marB="91425" marR="91425" marL="91425">
                    <a:solidFill>
                      <a:srgbClr val="FEF8E3"/>
                    </a:solidFill>
                  </a:tcPr>
                </a:tc>
              </a:tr>
              <a:tr h="127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buy_pendapatan_tetap_transaction_amount</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Amount of Pendapatan Tetap mutual fund that are bought by user at that date</a:t>
                      </a:r>
                      <a:endParaRPr sz="1000" u="none" cap="none" strike="noStrike">
                        <a:latin typeface="Open Sans Light"/>
                        <a:ea typeface="Open Sans Light"/>
                        <a:cs typeface="Open Sans Light"/>
                        <a:sym typeface="Open Sans Light"/>
                      </a:endParaRPr>
                    </a:p>
                  </a:txBody>
                  <a:tcPr marT="91425" marB="91425" marR="91425" marL="91425">
                    <a:solidFill>
                      <a:srgbClr val="FFFFFF"/>
                    </a:solidFill>
                  </a:tcPr>
                </a:tc>
              </a:tr>
              <a:tr h="127000">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sell_pendapatan_tetap_transaction_amount</a:t>
                      </a:r>
                      <a:endParaRPr sz="1000" u="none" cap="none" strike="noStrike">
                        <a:latin typeface="Open Sans Light"/>
                        <a:ea typeface="Open Sans Light"/>
                        <a:cs typeface="Open Sans Light"/>
                        <a:sym typeface="Open Sans Light"/>
                      </a:endParaRPr>
                    </a:p>
                  </a:txBody>
                  <a:tcPr marT="91425" marB="91425" marR="91425" marL="91425">
                    <a:solidFill>
                      <a:srgbClr val="FEF8E3"/>
                    </a:solidFill>
                  </a:tcPr>
                </a:tc>
                <a:tc>
                  <a:txBody>
                    <a:bodyPr/>
                    <a:lstStyle/>
                    <a:p>
                      <a:pPr indent="0" lvl="0" marL="0" marR="0" rtl="0" algn="l">
                        <a:lnSpc>
                          <a:spcPct val="100000"/>
                        </a:lnSpc>
                        <a:spcBef>
                          <a:spcPts val="0"/>
                        </a:spcBef>
                        <a:spcAft>
                          <a:spcPts val="0"/>
                        </a:spcAft>
                        <a:buClr>
                          <a:srgbClr val="000000"/>
                        </a:buClr>
                        <a:buSzPts val="1000"/>
                        <a:buFont typeface="Arial"/>
                        <a:buNone/>
                      </a:pPr>
                      <a:r>
                        <a:rPr lang="en" sz="1000" u="none" cap="none" strike="noStrike">
                          <a:latin typeface="Open Sans Light"/>
                          <a:ea typeface="Open Sans Light"/>
                          <a:cs typeface="Open Sans Light"/>
                          <a:sym typeface="Open Sans Light"/>
                        </a:rPr>
                        <a:t>Amount of Pendapatan Tetap mutual fund that are sell by user at that date</a:t>
                      </a:r>
                      <a:endParaRPr sz="1000" u="none" cap="none" strike="noStrike">
                        <a:latin typeface="Open Sans Light"/>
                        <a:ea typeface="Open Sans Light"/>
                        <a:cs typeface="Open Sans Light"/>
                        <a:sym typeface="Open Sans Light"/>
                      </a:endParaRPr>
                    </a:p>
                  </a:txBody>
                  <a:tcPr marT="91425" marB="91425" marR="91425" marL="91425">
                    <a:solidFill>
                      <a:srgbClr val="FEF8E3"/>
                    </a:solidFill>
                  </a:tcPr>
                </a:tc>
              </a:tr>
            </a:tbl>
          </a:graphicData>
        </a:graphic>
      </p:graphicFrame>
      <p:sp>
        <p:nvSpPr>
          <p:cNvPr id="366" name="Google Shape;366;p66"/>
          <p:cNvSpPr txBox="1"/>
          <p:nvPr/>
        </p:nvSpPr>
        <p:spPr>
          <a:xfrm>
            <a:off x="7326489" y="11289"/>
            <a:ext cx="1806222"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02 Dataset Information</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47"/>
          <p:cNvSpPr txBox="1"/>
          <p:nvPr>
            <p:ph type="title"/>
          </p:nvPr>
        </p:nvSpPr>
        <p:spPr>
          <a:xfrm>
            <a:off x="363833" y="310275"/>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Interpreting Cluster Result and Recommendations</a:t>
            </a:r>
            <a:endParaRPr/>
          </a:p>
        </p:txBody>
      </p:sp>
      <p:sp>
        <p:nvSpPr>
          <p:cNvPr id="1055" name="Google Shape;1055;p147"/>
          <p:cNvSpPr txBox="1"/>
          <p:nvPr>
            <p:ph idx="1" type="body"/>
          </p:nvPr>
        </p:nvSpPr>
        <p:spPr>
          <a:xfrm>
            <a:off x="311700" y="1025799"/>
            <a:ext cx="8520600" cy="564165"/>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1200"/>
              </a:spcAft>
              <a:buSzPts val="1400"/>
              <a:buNone/>
            </a:pPr>
            <a:r>
              <a:rPr lang="en"/>
              <a:t>The Average of Total transaction by cluster</a:t>
            </a:r>
            <a:endParaRPr/>
          </a:p>
        </p:txBody>
      </p:sp>
      <p:sp>
        <p:nvSpPr>
          <p:cNvPr id="1056" name="Google Shape;1056;p147"/>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pic>
        <p:nvPicPr>
          <p:cNvPr id="1057" name="Google Shape;1057;p147"/>
          <p:cNvPicPr preferRelativeResize="0"/>
          <p:nvPr/>
        </p:nvPicPr>
        <p:blipFill rotWithShape="1">
          <a:blip r:embed="rId3">
            <a:alphaModFix/>
          </a:blip>
          <a:srcRect b="0" l="0" r="0" t="0"/>
          <a:stretch/>
        </p:blipFill>
        <p:spPr>
          <a:xfrm>
            <a:off x="376960" y="1738306"/>
            <a:ext cx="3676650" cy="2647950"/>
          </a:xfrm>
          <a:prstGeom prst="rect">
            <a:avLst/>
          </a:prstGeom>
          <a:noFill/>
          <a:ln>
            <a:noFill/>
          </a:ln>
        </p:spPr>
      </p:pic>
      <p:pic>
        <p:nvPicPr>
          <p:cNvPr id="1058" name="Google Shape;1058;p147"/>
          <p:cNvPicPr preferRelativeResize="0"/>
          <p:nvPr/>
        </p:nvPicPr>
        <p:blipFill rotWithShape="1">
          <a:blip r:embed="rId4">
            <a:alphaModFix/>
          </a:blip>
          <a:srcRect b="0" l="0" r="0" t="0"/>
          <a:stretch/>
        </p:blipFill>
        <p:spPr>
          <a:xfrm>
            <a:off x="4801540" y="1738306"/>
            <a:ext cx="3172268" cy="1209844"/>
          </a:xfrm>
          <a:prstGeom prst="rect">
            <a:avLst/>
          </a:prstGeom>
          <a:noFill/>
          <a:ln>
            <a:noFill/>
          </a:ln>
        </p:spPr>
      </p:pic>
      <p:pic>
        <p:nvPicPr>
          <p:cNvPr id="1059" name="Google Shape;1059;p147"/>
          <p:cNvPicPr preferRelativeResize="0"/>
          <p:nvPr/>
        </p:nvPicPr>
        <p:blipFill rotWithShape="1">
          <a:blip r:embed="rId5">
            <a:alphaModFix/>
          </a:blip>
          <a:srcRect b="0" l="0" r="0" t="0"/>
          <a:stretch/>
        </p:blipFill>
        <p:spPr>
          <a:xfrm>
            <a:off x="4222583" y="3062281"/>
            <a:ext cx="2295845" cy="1190791"/>
          </a:xfrm>
          <a:prstGeom prst="rect">
            <a:avLst/>
          </a:prstGeom>
          <a:noFill/>
          <a:ln>
            <a:noFill/>
          </a:ln>
        </p:spPr>
      </p:pic>
      <p:pic>
        <p:nvPicPr>
          <p:cNvPr id="1060" name="Google Shape;1060;p147"/>
          <p:cNvPicPr preferRelativeResize="0"/>
          <p:nvPr/>
        </p:nvPicPr>
        <p:blipFill rotWithShape="1">
          <a:blip r:embed="rId6">
            <a:alphaModFix/>
          </a:blip>
          <a:srcRect b="0" l="0" r="0" t="0"/>
          <a:stretch/>
        </p:blipFill>
        <p:spPr>
          <a:xfrm>
            <a:off x="6518428" y="3062281"/>
            <a:ext cx="2372131" cy="119079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48"/>
          <p:cNvSpPr txBox="1"/>
          <p:nvPr>
            <p:ph type="title"/>
          </p:nvPr>
        </p:nvSpPr>
        <p:spPr>
          <a:xfrm>
            <a:off x="363833" y="310275"/>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Interpreting Cluster Result and Recommendations</a:t>
            </a:r>
            <a:endParaRPr/>
          </a:p>
        </p:txBody>
      </p:sp>
      <p:sp>
        <p:nvSpPr>
          <p:cNvPr id="1066" name="Google Shape;1066;p148"/>
          <p:cNvSpPr txBox="1"/>
          <p:nvPr>
            <p:ph idx="1" type="body"/>
          </p:nvPr>
        </p:nvSpPr>
        <p:spPr>
          <a:xfrm>
            <a:off x="311700" y="980782"/>
            <a:ext cx="8520600" cy="564165"/>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1200"/>
              </a:spcAft>
              <a:buSzPts val="1400"/>
              <a:buNone/>
            </a:pPr>
            <a:r>
              <a:rPr lang="en" sz="1400"/>
              <a:t>The Average of Total transaction by cluster insight</a:t>
            </a:r>
            <a:endParaRPr sz="1400"/>
          </a:p>
        </p:txBody>
      </p:sp>
      <p:sp>
        <p:nvSpPr>
          <p:cNvPr id="1067" name="Google Shape;1067;p148"/>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sp>
        <p:nvSpPr>
          <p:cNvPr id="1068" name="Google Shape;1068;p148"/>
          <p:cNvSpPr txBox="1"/>
          <p:nvPr/>
        </p:nvSpPr>
        <p:spPr>
          <a:xfrm>
            <a:off x="416399" y="1458982"/>
            <a:ext cx="8311202" cy="3541995"/>
          </a:xfrm>
          <a:prstGeom prst="rect">
            <a:avLst/>
          </a:prstGeom>
          <a:noFill/>
          <a:ln>
            <a:noFill/>
          </a:ln>
        </p:spPr>
        <p:txBody>
          <a:bodyPr anchorCtr="0" anchor="t" bIns="91425" lIns="91425" spcFirstLastPara="1" rIns="91425" wrap="square" tIns="91425">
            <a:noAutofit/>
          </a:bodyPr>
          <a:lstStyle/>
          <a:p>
            <a:pPr indent="-241300" lvl="0" marL="228600" marR="0" rtl="0" algn="l">
              <a:lnSpc>
                <a:spcPct val="90000"/>
              </a:lnSpc>
              <a:spcBef>
                <a:spcPts val="1200"/>
              </a:spcBef>
              <a:spcAft>
                <a:spcPts val="0"/>
              </a:spcAft>
              <a:buClr>
                <a:schemeClr val="lt1"/>
              </a:buClr>
              <a:buSzPts val="1600"/>
              <a:buFont typeface="Open Sans"/>
              <a:buAutoNum type="arabicPeriod"/>
            </a:pPr>
            <a:r>
              <a:rPr b="0" i="0" lang="en" u="none" cap="none" strike="noStrike">
                <a:solidFill>
                  <a:schemeClr val="lt1"/>
                </a:solidFill>
                <a:latin typeface="Open Sans Light"/>
                <a:ea typeface="Open Sans Light"/>
                <a:cs typeface="Open Sans Light"/>
                <a:sym typeface="Open Sans Light"/>
              </a:rPr>
              <a:t>Cluster 0 as lowest active user. </a:t>
            </a:r>
            <a:br>
              <a:rPr b="0" i="0" lang="en" u="none" cap="none" strike="noStrike">
                <a:solidFill>
                  <a:schemeClr val="lt1"/>
                </a:solidFill>
                <a:latin typeface="Open Sans Light"/>
                <a:ea typeface="Open Sans Light"/>
                <a:cs typeface="Open Sans Light"/>
                <a:sym typeface="Open Sans Light"/>
              </a:rPr>
            </a:br>
            <a:r>
              <a:rPr b="0" i="0" lang="en" u="none" cap="none" strike="noStrike">
                <a:solidFill>
                  <a:schemeClr val="lt1"/>
                </a:solidFill>
                <a:latin typeface="Open Sans Light"/>
                <a:ea typeface="Open Sans Light"/>
                <a:cs typeface="Open Sans Light"/>
                <a:sym typeface="Open Sans Light"/>
              </a:rPr>
              <a:t>Based on the chart and data shows that users are long-terms trades or investors who are rarely active for transactions, but when making transactions, they issue large amounts of money for investments or sell large amounts of assets because profits are already high.</a:t>
            </a:r>
            <a:endParaRPr sz="1600"/>
          </a:p>
          <a:p>
            <a:pPr indent="-241300" lvl="0" marL="228600" marR="0" rtl="0" algn="l">
              <a:lnSpc>
                <a:spcPct val="90000"/>
              </a:lnSpc>
              <a:spcBef>
                <a:spcPts val="1200"/>
              </a:spcBef>
              <a:spcAft>
                <a:spcPts val="0"/>
              </a:spcAft>
              <a:buClr>
                <a:schemeClr val="lt1"/>
              </a:buClr>
              <a:buSzPts val="1600"/>
              <a:buFont typeface="Open Sans"/>
              <a:buAutoNum type="arabicPeriod"/>
            </a:pPr>
            <a:r>
              <a:rPr b="0" i="0" lang="en" u="none" cap="none" strike="noStrike">
                <a:solidFill>
                  <a:schemeClr val="lt1"/>
                </a:solidFill>
                <a:latin typeface="Open Sans Light"/>
                <a:ea typeface="Open Sans Light"/>
                <a:cs typeface="Open Sans Light"/>
                <a:sym typeface="Open Sans Light"/>
              </a:rPr>
              <a:t>Cluster 1 as highest active user.</a:t>
            </a:r>
            <a:br>
              <a:rPr b="0" i="0" lang="en" u="none" cap="none" strike="noStrike">
                <a:solidFill>
                  <a:schemeClr val="lt1"/>
                </a:solidFill>
                <a:latin typeface="Open Sans Light"/>
                <a:ea typeface="Open Sans Light"/>
                <a:cs typeface="Open Sans Light"/>
                <a:sym typeface="Open Sans Light"/>
              </a:rPr>
            </a:br>
            <a:r>
              <a:rPr b="0" i="0" lang="en" u="none" cap="none" strike="noStrike">
                <a:solidFill>
                  <a:schemeClr val="lt1"/>
                </a:solidFill>
                <a:latin typeface="Open Sans Light"/>
                <a:ea typeface="Open Sans Light"/>
                <a:cs typeface="Open Sans Light"/>
                <a:sym typeface="Open Sans Light"/>
              </a:rPr>
              <a:t>Based on the chart and data shows that user is a very active trader, where they are very active in making transactions. the total amount issued is not too large, but due to the very high transaction frequency so that it accumulates in a high total transaction.</a:t>
            </a:r>
            <a:endParaRPr sz="1600"/>
          </a:p>
          <a:p>
            <a:pPr indent="-241300" lvl="0" marL="228600" marR="0" rtl="0" algn="l">
              <a:lnSpc>
                <a:spcPct val="90000"/>
              </a:lnSpc>
              <a:spcBef>
                <a:spcPts val="1200"/>
              </a:spcBef>
              <a:spcAft>
                <a:spcPts val="0"/>
              </a:spcAft>
              <a:buClr>
                <a:schemeClr val="lt1"/>
              </a:buClr>
              <a:buSzPts val="1600"/>
              <a:buFont typeface="Open Sans"/>
              <a:buAutoNum type="arabicPeriod"/>
            </a:pPr>
            <a:r>
              <a:rPr b="0" i="0" lang="en" u="none" cap="none" strike="noStrike">
                <a:solidFill>
                  <a:schemeClr val="lt1"/>
                </a:solidFill>
                <a:latin typeface="Open Sans Light"/>
                <a:ea typeface="Open Sans Light"/>
                <a:cs typeface="Open Sans Light"/>
                <a:sym typeface="Open Sans Light"/>
              </a:rPr>
              <a:t>Cluster 3 as medium active user.</a:t>
            </a:r>
            <a:br>
              <a:rPr b="0" i="0" lang="en" u="none" cap="none" strike="noStrike">
                <a:solidFill>
                  <a:schemeClr val="lt1"/>
                </a:solidFill>
                <a:latin typeface="Open Sans Light"/>
                <a:ea typeface="Open Sans Light"/>
                <a:cs typeface="Open Sans Light"/>
                <a:sym typeface="Open Sans Light"/>
              </a:rPr>
            </a:br>
            <a:r>
              <a:rPr b="0" i="0" lang="en" u="none" cap="none" strike="noStrike">
                <a:solidFill>
                  <a:schemeClr val="lt1"/>
                </a:solidFill>
                <a:latin typeface="Open Sans Light"/>
                <a:ea typeface="Open Sans Light"/>
                <a:cs typeface="Open Sans Light"/>
                <a:sym typeface="Open Sans Light"/>
              </a:rPr>
              <a:t>Based on the chart and data shows that user is a between trader and investor. They invest carefully and considerately, so that not many transactions are carried out and only carry out periodic checks to make sure their assets are profitable or losing</a:t>
            </a:r>
            <a:endParaRPr sz="1600"/>
          </a:p>
          <a:p>
            <a:pPr indent="-241300" lvl="0" marL="228600" marR="0" rtl="0" algn="l">
              <a:lnSpc>
                <a:spcPct val="90000"/>
              </a:lnSpc>
              <a:spcBef>
                <a:spcPts val="1200"/>
              </a:spcBef>
              <a:spcAft>
                <a:spcPts val="0"/>
              </a:spcAft>
              <a:buClr>
                <a:schemeClr val="lt1"/>
              </a:buClr>
              <a:buSzPts val="1600"/>
              <a:buFont typeface="Open Sans"/>
              <a:buAutoNum type="arabicPeriod"/>
            </a:pPr>
            <a:r>
              <a:rPr b="0" i="0" lang="en" u="none" cap="none" strike="noStrike">
                <a:solidFill>
                  <a:schemeClr val="lt1"/>
                </a:solidFill>
                <a:latin typeface="Open Sans Light"/>
                <a:ea typeface="Open Sans Light"/>
                <a:cs typeface="Open Sans Light"/>
                <a:sym typeface="Open Sans Light"/>
              </a:rPr>
              <a:t>From the distribution of data between buy, sell and invest the three clusters look similar, it's just that the number of transactions that exist are very different.</a:t>
            </a:r>
            <a:endParaRPr sz="1600"/>
          </a:p>
          <a:p>
            <a:pPr indent="-139700" lvl="0" marL="228600" marR="0" rtl="0" algn="l">
              <a:lnSpc>
                <a:spcPct val="90000"/>
              </a:lnSpc>
              <a:spcBef>
                <a:spcPts val="1200"/>
              </a:spcBef>
              <a:spcAft>
                <a:spcPts val="0"/>
              </a:spcAft>
              <a:buClr>
                <a:schemeClr val="lt1"/>
              </a:buClr>
              <a:buSzPts val="1400"/>
              <a:buFont typeface="Open Sans"/>
              <a:buNone/>
            </a:pPr>
            <a:r>
              <a:t/>
            </a:r>
            <a:endParaRPr b="0" i="0" u="none" cap="none" strike="noStrike">
              <a:solidFill>
                <a:schemeClr val="lt1"/>
              </a:solidFill>
              <a:latin typeface="Open Sans Light"/>
              <a:ea typeface="Open Sans Light"/>
              <a:cs typeface="Open Sans Light"/>
              <a:sym typeface="Open Sans Light"/>
            </a:endParaRPr>
          </a:p>
          <a:p>
            <a:pPr indent="-139700" lvl="0" marL="228600" marR="0" rtl="0" algn="l">
              <a:lnSpc>
                <a:spcPct val="90000"/>
              </a:lnSpc>
              <a:spcBef>
                <a:spcPts val="1200"/>
              </a:spcBef>
              <a:spcAft>
                <a:spcPts val="0"/>
              </a:spcAft>
              <a:buClr>
                <a:schemeClr val="lt1"/>
              </a:buClr>
              <a:buSzPts val="1400"/>
              <a:buFont typeface="Open Sans"/>
              <a:buNone/>
            </a:pPr>
            <a:r>
              <a:t/>
            </a:r>
            <a:endParaRPr b="0" i="0" u="none" cap="none" strike="noStrike">
              <a:solidFill>
                <a:schemeClr val="lt1"/>
              </a:solidFill>
              <a:latin typeface="Open Sans Light"/>
              <a:ea typeface="Open Sans Light"/>
              <a:cs typeface="Open Sans Light"/>
              <a:sym typeface="Open Sans Light"/>
            </a:endParaRPr>
          </a:p>
          <a:p>
            <a:pPr indent="-139700" lvl="0" marL="228600" marR="0" rtl="0" algn="l">
              <a:lnSpc>
                <a:spcPct val="90000"/>
              </a:lnSpc>
              <a:spcBef>
                <a:spcPts val="1200"/>
              </a:spcBef>
              <a:spcAft>
                <a:spcPts val="0"/>
              </a:spcAft>
              <a:buClr>
                <a:schemeClr val="lt1"/>
              </a:buClr>
              <a:buSzPts val="1400"/>
              <a:buFont typeface="Open Sans"/>
              <a:buNone/>
            </a:pPr>
            <a:r>
              <a:t/>
            </a:r>
            <a:endParaRPr b="0" i="0" u="none" cap="none" strike="noStrike">
              <a:solidFill>
                <a:schemeClr val="lt1"/>
              </a:solidFill>
              <a:latin typeface="Open Sans Light"/>
              <a:ea typeface="Open Sans Light"/>
              <a:cs typeface="Open Sans Light"/>
              <a:sym typeface="Open Sans Light"/>
            </a:endParaRPr>
          </a:p>
          <a:p>
            <a:pPr indent="0" lvl="0" marL="0" marR="0" rtl="0" algn="l">
              <a:lnSpc>
                <a:spcPct val="90000"/>
              </a:lnSpc>
              <a:spcBef>
                <a:spcPts val="1200"/>
              </a:spcBef>
              <a:spcAft>
                <a:spcPts val="0"/>
              </a:spcAft>
              <a:buClr>
                <a:schemeClr val="lt1"/>
              </a:buClr>
              <a:buSzPts val="1400"/>
              <a:buFont typeface="Open Sans"/>
              <a:buNone/>
            </a:pPr>
            <a:r>
              <a:t/>
            </a:r>
            <a:endParaRPr b="0" i="0" u="none" cap="none" strike="noStrike">
              <a:solidFill>
                <a:schemeClr val="lt1"/>
              </a:solidFill>
              <a:latin typeface="Open Sans Light"/>
              <a:ea typeface="Open Sans Light"/>
              <a:cs typeface="Open Sans Light"/>
              <a:sym typeface="Open Sans Light"/>
            </a:endParaRPr>
          </a:p>
          <a:p>
            <a:pPr indent="0" lvl="0" marL="0" marR="0" rtl="0" algn="l">
              <a:lnSpc>
                <a:spcPct val="90000"/>
              </a:lnSpc>
              <a:spcBef>
                <a:spcPts val="1200"/>
              </a:spcBef>
              <a:spcAft>
                <a:spcPts val="1200"/>
              </a:spcAft>
              <a:buClr>
                <a:schemeClr val="lt1"/>
              </a:buClr>
              <a:buSzPts val="1400"/>
              <a:buFont typeface="Open Sans"/>
              <a:buNone/>
            </a:pPr>
            <a:r>
              <a:t/>
            </a:r>
            <a:endParaRPr b="0" i="0" u="none" cap="none" strike="noStrike">
              <a:solidFill>
                <a:schemeClr val="lt1"/>
              </a:solidFill>
              <a:latin typeface="Open Sans Light"/>
              <a:ea typeface="Open Sans Light"/>
              <a:cs typeface="Open Sans Light"/>
              <a:sym typeface="Open Sans Light"/>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49"/>
          <p:cNvSpPr txBox="1"/>
          <p:nvPr>
            <p:ph type="title"/>
          </p:nvPr>
        </p:nvSpPr>
        <p:spPr>
          <a:xfrm>
            <a:off x="311675" y="355260"/>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Interpreting Cluster Result and Recommendations</a:t>
            </a:r>
            <a:endParaRPr/>
          </a:p>
        </p:txBody>
      </p:sp>
      <p:sp>
        <p:nvSpPr>
          <p:cNvPr id="1074" name="Google Shape;1074;p149"/>
          <p:cNvSpPr txBox="1"/>
          <p:nvPr>
            <p:ph idx="1" type="body"/>
          </p:nvPr>
        </p:nvSpPr>
        <p:spPr>
          <a:xfrm>
            <a:off x="311675" y="878445"/>
            <a:ext cx="8520600" cy="478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User occupation distribution</a:t>
            </a:r>
            <a:endParaRPr/>
          </a:p>
          <a:p>
            <a:pPr indent="0" lvl="0" marL="0" rtl="0" algn="l">
              <a:lnSpc>
                <a:spcPct val="100000"/>
              </a:lnSpc>
              <a:spcBef>
                <a:spcPts val="1200"/>
              </a:spcBef>
              <a:spcAft>
                <a:spcPts val="1200"/>
              </a:spcAft>
              <a:buSzPts val="1400"/>
              <a:buNone/>
            </a:pPr>
            <a:r>
              <a:t/>
            </a:r>
            <a:endParaRPr/>
          </a:p>
        </p:txBody>
      </p:sp>
      <p:sp>
        <p:nvSpPr>
          <p:cNvPr id="1075" name="Google Shape;1075;p149"/>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pic>
        <p:nvPicPr>
          <p:cNvPr id="1076" name="Google Shape;1076;p149"/>
          <p:cNvPicPr preferRelativeResize="0"/>
          <p:nvPr/>
        </p:nvPicPr>
        <p:blipFill rotWithShape="1">
          <a:blip r:embed="rId3">
            <a:alphaModFix/>
          </a:blip>
          <a:srcRect b="0" l="0" r="0" t="0"/>
          <a:stretch/>
        </p:blipFill>
        <p:spPr>
          <a:xfrm>
            <a:off x="202338" y="1292840"/>
            <a:ext cx="2876951" cy="2972215"/>
          </a:xfrm>
          <a:prstGeom prst="rect">
            <a:avLst/>
          </a:prstGeom>
          <a:noFill/>
          <a:ln>
            <a:noFill/>
          </a:ln>
        </p:spPr>
      </p:pic>
      <p:pic>
        <p:nvPicPr>
          <p:cNvPr id="1077" name="Google Shape;1077;p149"/>
          <p:cNvPicPr preferRelativeResize="0"/>
          <p:nvPr/>
        </p:nvPicPr>
        <p:blipFill rotWithShape="1">
          <a:blip r:embed="rId4">
            <a:alphaModFix/>
          </a:blip>
          <a:srcRect b="0" l="0" r="0" t="0"/>
          <a:stretch/>
        </p:blipFill>
        <p:spPr>
          <a:xfrm>
            <a:off x="3127999" y="1540525"/>
            <a:ext cx="2915057" cy="2724530"/>
          </a:xfrm>
          <a:prstGeom prst="rect">
            <a:avLst/>
          </a:prstGeom>
          <a:noFill/>
          <a:ln>
            <a:noFill/>
          </a:ln>
        </p:spPr>
      </p:pic>
      <p:pic>
        <p:nvPicPr>
          <p:cNvPr id="1078" name="Google Shape;1078;p149"/>
          <p:cNvPicPr preferRelativeResize="0"/>
          <p:nvPr/>
        </p:nvPicPr>
        <p:blipFill rotWithShape="1">
          <a:blip r:embed="rId5">
            <a:alphaModFix/>
          </a:blip>
          <a:srcRect b="0" l="0" r="0" t="0"/>
          <a:stretch/>
        </p:blipFill>
        <p:spPr>
          <a:xfrm>
            <a:off x="6091766" y="1540525"/>
            <a:ext cx="2905530" cy="2734057"/>
          </a:xfrm>
          <a:prstGeom prst="rect">
            <a:avLst/>
          </a:prstGeom>
          <a:noFill/>
          <a:ln>
            <a:noFill/>
          </a:ln>
        </p:spPr>
      </p:pic>
      <p:sp>
        <p:nvSpPr>
          <p:cNvPr id="1079" name="Google Shape;1079;p149"/>
          <p:cNvSpPr txBox="1"/>
          <p:nvPr/>
        </p:nvSpPr>
        <p:spPr>
          <a:xfrm>
            <a:off x="311675" y="4285383"/>
            <a:ext cx="8520600" cy="878445"/>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lt1"/>
              </a:buClr>
              <a:buSzPts val="1400"/>
              <a:buFont typeface="Open Sans"/>
              <a:buNone/>
            </a:pPr>
            <a:r>
              <a:rPr b="0" i="0" lang="en" sz="1200" u="none" cap="none" strike="noStrike">
                <a:solidFill>
                  <a:schemeClr val="lt1"/>
                </a:solidFill>
                <a:latin typeface="Open Sans Light"/>
                <a:ea typeface="Open Sans Light"/>
                <a:cs typeface="Open Sans Light"/>
                <a:sym typeface="Open Sans Light"/>
              </a:rPr>
              <a:t>Insight</a:t>
            </a:r>
            <a:endParaRPr/>
          </a:p>
          <a:p>
            <a:pPr indent="0" lvl="0" marL="0" marR="0" rtl="0" algn="l">
              <a:lnSpc>
                <a:spcPct val="100000"/>
              </a:lnSpc>
              <a:spcBef>
                <a:spcPts val="1200"/>
              </a:spcBef>
              <a:spcAft>
                <a:spcPts val="0"/>
              </a:spcAft>
              <a:buClr>
                <a:schemeClr val="lt1"/>
              </a:buClr>
              <a:buSzPts val="1200"/>
              <a:buFont typeface="Open Sans"/>
              <a:buNone/>
            </a:pPr>
            <a:r>
              <a:rPr b="0" i="0" lang="en" sz="1200" u="none" cap="none" strike="noStrike">
                <a:solidFill>
                  <a:schemeClr val="lt1"/>
                </a:solidFill>
                <a:latin typeface="Open Sans Light"/>
                <a:ea typeface="Open Sans Light"/>
                <a:cs typeface="Open Sans Light"/>
                <a:sym typeface="Open Sans Light"/>
              </a:rPr>
              <a:t>based on their occupation, the distribution of data is quite even in the three clusters with students dominating the users</a:t>
            </a:r>
            <a:endParaRPr/>
          </a:p>
          <a:p>
            <a:pPr indent="0" lvl="0" marL="0" marR="0" rtl="0" algn="l">
              <a:lnSpc>
                <a:spcPct val="100000"/>
              </a:lnSpc>
              <a:spcBef>
                <a:spcPts val="0"/>
              </a:spcBef>
              <a:spcAft>
                <a:spcPts val="0"/>
              </a:spcAft>
              <a:buClr>
                <a:schemeClr val="lt1"/>
              </a:buClr>
              <a:buSzPts val="1400"/>
              <a:buFont typeface="Open Sans"/>
              <a:buNone/>
            </a:pPr>
            <a:r>
              <a:t/>
            </a:r>
            <a:endParaRPr b="0" i="0" sz="1200" u="none" cap="none" strike="noStrike">
              <a:solidFill>
                <a:schemeClr val="lt1"/>
              </a:solidFill>
              <a:latin typeface="Open Sans Light"/>
              <a:ea typeface="Open Sans Light"/>
              <a:cs typeface="Open Sans Light"/>
              <a:sym typeface="Open Sans Light"/>
            </a:endParaRPr>
          </a:p>
          <a:p>
            <a:pPr indent="0" lvl="0" marL="0" marR="0" rtl="0" algn="l">
              <a:lnSpc>
                <a:spcPct val="100000"/>
              </a:lnSpc>
              <a:spcBef>
                <a:spcPts val="1200"/>
              </a:spcBef>
              <a:spcAft>
                <a:spcPts val="1200"/>
              </a:spcAft>
              <a:buClr>
                <a:schemeClr val="lt1"/>
              </a:buClr>
              <a:buSzPts val="1400"/>
              <a:buFont typeface="Open Sans"/>
              <a:buNone/>
            </a:pPr>
            <a:r>
              <a:t/>
            </a:r>
            <a:endParaRPr b="0" i="0" sz="1200" u="none" cap="none" strike="noStrike">
              <a:solidFill>
                <a:schemeClr val="lt1"/>
              </a:solidFill>
              <a:latin typeface="Open Sans Light"/>
              <a:ea typeface="Open Sans Light"/>
              <a:cs typeface="Open Sans Light"/>
              <a:sym typeface="Open Sans Light"/>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50"/>
          <p:cNvSpPr txBox="1"/>
          <p:nvPr>
            <p:ph type="title"/>
          </p:nvPr>
        </p:nvSpPr>
        <p:spPr>
          <a:xfrm>
            <a:off x="487448" y="539500"/>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Interpreting Cluster Result and Recommendations</a:t>
            </a:r>
            <a:endParaRPr/>
          </a:p>
        </p:txBody>
      </p:sp>
      <p:sp>
        <p:nvSpPr>
          <p:cNvPr id="1085" name="Google Shape;1085;p150"/>
          <p:cNvSpPr txBox="1"/>
          <p:nvPr>
            <p:ph idx="1" type="body"/>
          </p:nvPr>
        </p:nvSpPr>
        <p:spPr>
          <a:xfrm>
            <a:off x="311700" y="1047739"/>
            <a:ext cx="8520600" cy="3048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400"/>
              <a:buNone/>
            </a:pPr>
            <a:r>
              <a:rPr lang="en"/>
              <a:t>User gender distribution and user age</a:t>
            </a:r>
            <a:endParaRPr/>
          </a:p>
          <a:p>
            <a:pPr indent="0" lvl="0" marL="0" rtl="0" algn="l">
              <a:lnSpc>
                <a:spcPct val="100000"/>
              </a:lnSpc>
              <a:spcBef>
                <a:spcPts val="1200"/>
              </a:spcBef>
              <a:spcAft>
                <a:spcPts val="1200"/>
              </a:spcAft>
              <a:buSzPts val="1400"/>
              <a:buNone/>
            </a:pPr>
            <a:r>
              <a:t/>
            </a:r>
            <a:endParaRPr/>
          </a:p>
        </p:txBody>
      </p:sp>
      <p:sp>
        <p:nvSpPr>
          <p:cNvPr id="1086" name="Google Shape;1086;p150"/>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pic>
        <p:nvPicPr>
          <p:cNvPr id="1087" name="Google Shape;1087;p150"/>
          <p:cNvPicPr preferRelativeResize="0"/>
          <p:nvPr/>
        </p:nvPicPr>
        <p:blipFill rotWithShape="1">
          <a:blip r:embed="rId3">
            <a:alphaModFix/>
          </a:blip>
          <a:srcRect b="0" l="0" r="0" t="0"/>
          <a:stretch/>
        </p:blipFill>
        <p:spPr>
          <a:xfrm>
            <a:off x="629325" y="1441364"/>
            <a:ext cx="2514951" cy="2114845"/>
          </a:xfrm>
          <a:prstGeom prst="rect">
            <a:avLst/>
          </a:prstGeom>
          <a:noFill/>
          <a:ln>
            <a:noFill/>
          </a:ln>
        </p:spPr>
      </p:pic>
      <p:sp>
        <p:nvSpPr>
          <p:cNvPr id="1088" name="Google Shape;1088;p150"/>
          <p:cNvSpPr txBox="1"/>
          <p:nvPr/>
        </p:nvSpPr>
        <p:spPr>
          <a:xfrm>
            <a:off x="3465900" y="1708701"/>
            <a:ext cx="4571700" cy="2387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lt1"/>
              </a:buClr>
              <a:buSzPts val="1400"/>
              <a:buFont typeface="Open Sans"/>
              <a:buNone/>
            </a:pPr>
            <a:r>
              <a:rPr b="0" i="0" lang="en" sz="1200" u="none" cap="none" strike="noStrike">
                <a:solidFill>
                  <a:schemeClr val="lt1"/>
                </a:solidFill>
                <a:latin typeface="Open Sans Light"/>
                <a:ea typeface="Open Sans Light"/>
                <a:cs typeface="Open Sans Light"/>
                <a:sym typeface="Open Sans Light"/>
              </a:rPr>
              <a:t>Insight</a:t>
            </a:r>
            <a:endParaRPr/>
          </a:p>
          <a:p>
            <a:pPr indent="-304800" lvl="0" marL="457200" marR="0" rtl="0" algn="l">
              <a:lnSpc>
                <a:spcPct val="100000"/>
              </a:lnSpc>
              <a:spcBef>
                <a:spcPts val="1200"/>
              </a:spcBef>
              <a:spcAft>
                <a:spcPts val="0"/>
              </a:spcAft>
              <a:buClr>
                <a:schemeClr val="lt1"/>
              </a:buClr>
              <a:buSzPts val="1200"/>
              <a:buFont typeface="Open Sans Light"/>
              <a:buAutoNum type="arabicPeriod"/>
            </a:pPr>
            <a:r>
              <a:rPr b="0" i="0" lang="en" sz="1200" u="none" cap="none" strike="noStrike">
                <a:solidFill>
                  <a:schemeClr val="lt1"/>
                </a:solidFill>
                <a:latin typeface="Open Sans Light"/>
                <a:ea typeface="Open Sans Light"/>
                <a:cs typeface="Open Sans Light"/>
                <a:sym typeface="Open Sans Light"/>
              </a:rPr>
              <a:t>From the existing gender data, the highest number of men are in cluster 1. So, it can be concluded that most men prefer long-term investments while women are in cluster 2 so they are still quite careful in making investments.</a:t>
            </a:r>
            <a:endParaRPr b="0" i="0" sz="1200" u="none" cap="none" strike="noStrike">
              <a:solidFill>
                <a:schemeClr val="lt1"/>
              </a:solidFill>
              <a:latin typeface="Open Sans Light"/>
              <a:ea typeface="Open Sans Light"/>
              <a:cs typeface="Open Sans Light"/>
              <a:sym typeface="Open Sans Light"/>
            </a:endParaRPr>
          </a:p>
          <a:p>
            <a:pPr indent="-304800" lvl="0" marL="457200" marR="0" rtl="0" algn="l">
              <a:lnSpc>
                <a:spcPct val="100000"/>
              </a:lnSpc>
              <a:spcBef>
                <a:spcPts val="0"/>
              </a:spcBef>
              <a:spcAft>
                <a:spcPts val="0"/>
              </a:spcAft>
              <a:buClr>
                <a:schemeClr val="lt1"/>
              </a:buClr>
              <a:buSzPts val="1200"/>
              <a:buFont typeface="Open Sans Light"/>
              <a:buAutoNum type="arabicPeriod"/>
            </a:pPr>
            <a:r>
              <a:rPr lang="en" sz="1200">
                <a:solidFill>
                  <a:schemeClr val="lt1"/>
                </a:solidFill>
                <a:latin typeface="Open Sans Light"/>
                <a:ea typeface="Open Sans Light"/>
                <a:cs typeface="Open Sans Light"/>
                <a:sym typeface="Open Sans Light"/>
              </a:rPr>
              <a:t>The highest age in each cluster is same, namely age 21 with an average of 27</a:t>
            </a:r>
            <a:endParaRPr sz="1200">
              <a:solidFill>
                <a:schemeClr val="lt1"/>
              </a:solidFill>
              <a:latin typeface="Open Sans Light"/>
              <a:ea typeface="Open Sans Light"/>
              <a:cs typeface="Open Sans Light"/>
              <a:sym typeface="Open Sans Light"/>
            </a:endParaRPr>
          </a:p>
          <a:p>
            <a:pPr indent="0" lvl="0" marL="0" marR="0" rtl="0" algn="l">
              <a:lnSpc>
                <a:spcPct val="100000"/>
              </a:lnSpc>
              <a:spcBef>
                <a:spcPts val="1200"/>
              </a:spcBef>
              <a:spcAft>
                <a:spcPts val="1200"/>
              </a:spcAft>
              <a:buClr>
                <a:schemeClr val="lt1"/>
              </a:buClr>
              <a:buSzPts val="1400"/>
              <a:buFont typeface="Open Sans"/>
              <a:buNone/>
            </a:pPr>
            <a:r>
              <a:t/>
            </a:r>
            <a:endParaRPr b="0" i="0" sz="1200" u="none" cap="none" strike="noStrike">
              <a:solidFill>
                <a:schemeClr val="lt1"/>
              </a:solidFill>
              <a:latin typeface="Open Sans Light"/>
              <a:ea typeface="Open Sans Light"/>
              <a:cs typeface="Open Sans Light"/>
              <a:sym typeface="Open Sans Light"/>
            </a:endParaRPr>
          </a:p>
        </p:txBody>
      </p:sp>
      <p:pic>
        <p:nvPicPr>
          <p:cNvPr id="1089" name="Google Shape;1089;p150"/>
          <p:cNvPicPr preferRelativeResize="0"/>
          <p:nvPr/>
        </p:nvPicPr>
        <p:blipFill>
          <a:blip r:embed="rId4">
            <a:alphaModFix/>
          </a:blip>
          <a:stretch>
            <a:fillRect/>
          </a:stretch>
        </p:blipFill>
        <p:spPr>
          <a:xfrm>
            <a:off x="629325" y="3664700"/>
            <a:ext cx="1752600" cy="1238250"/>
          </a:xfrm>
          <a:prstGeom prst="rect">
            <a:avLst/>
          </a:prstGeom>
          <a:noFill/>
          <a:ln>
            <a:noFill/>
          </a:ln>
        </p:spPr>
      </p:pic>
      <p:pic>
        <p:nvPicPr>
          <p:cNvPr id="1090" name="Google Shape;1090;p150"/>
          <p:cNvPicPr preferRelativeResize="0"/>
          <p:nvPr/>
        </p:nvPicPr>
        <p:blipFill>
          <a:blip r:embed="rId5">
            <a:alphaModFix/>
          </a:blip>
          <a:stretch>
            <a:fillRect/>
          </a:stretch>
        </p:blipFill>
        <p:spPr>
          <a:xfrm>
            <a:off x="2483500" y="3688500"/>
            <a:ext cx="1733550" cy="11906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sp>
        <p:nvSpPr>
          <p:cNvPr id="1095" name="Google Shape;1095;p151"/>
          <p:cNvSpPr txBox="1"/>
          <p:nvPr>
            <p:ph type="title"/>
          </p:nvPr>
        </p:nvSpPr>
        <p:spPr>
          <a:xfrm>
            <a:off x="311675" y="527361"/>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Interpreting Cluster Result and Recommendations</a:t>
            </a:r>
            <a:endParaRPr/>
          </a:p>
        </p:txBody>
      </p:sp>
      <p:sp>
        <p:nvSpPr>
          <p:cNvPr id="1096" name="Google Shape;1096;p151"/>
          <p:cNvSpPr txBox="1"/>
          <p:nvPr>
            <p:ph idx="1" type="body"/>
          </p:nvPr>
        </p:nvSpPr>
        <p:spPr>
          <a:xfrm>
            <a:off x="311675" y="1222647"/>
            <a:ext cx="8520600" cy="3048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400"/>
              <a:buNone/>
            </a:pPr>
            <a:r>
              <a:rPr lang="en"/>
              <a:t>User income range distribution</a:t>
            </a:r>
            <a:endParaRPr/>
          </a:p>
          <a:p>
            <a:pPr indent="0" lvl="0" marL="0" rtl="0" algn="l">
              <a:lnSpc>
                <a:spcPct val="100000"/>
              </a:lnSpc>
              <a:spcBef>
                <a:spcPts val="1200"/>
              </a:spcBef>
              <a:spcAft>
                <a:spcPts val="1200"/>
              </a:spcAft>
              <a:buSzPts val="1400"/>
              <a:buNone/>
            </a:pPr>
            <a:r>
              <a:t/>
            </a:r>
            <a:endParaRPr/>
          </a:p>
        </p:txBody>
      </p:sp>
      <p:sp>
        <p:nvSpPr>
          <p:cNvPr id="1097" name="Google Shape;1097;p151"/>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pic>
        <p:nvPicPr>
          <p:cNvPr id="1098" name="Google Shape;1098;p151"/>
          <p:cNvPicPr preferRelativeResize="0"/>
          <p:nvPr/>
        </p:nvPicPr>
        <p:blipFill rotWithShape="1">
          <a:blip r:embed="rId3">
            <a:alphaModFix/>
          </a:blip>
          <a:srcRect b="0" l="0" r="0" t="0"/>
          <a:stretch/>
        </p:blipFill>
        <p:spPr>
          <a:xfrm>
            <a:off x="131051" y="1702189"/>
            <a:ext cx="2939525" cy="1808280"/>
          </a:xfrm>
          <a:prstGeom prst="rect">
            <a:avLst/>
          </a:prstGeom>
          <a:noFill/>
          <a:ln>
            <a:noFill/>
          </a:ln>
        </p:spPr>
      </p:pic>
      <p:pic>
        <p:nvPicPr>
          <p:cNvPr id="1099" name="Google Shape;1099;p151"/>
          <p:cNvPicPr preferRelativeResize="0"/>
          <p:nvPr/>
        </p:nvPicPr>
        <p:blipFill rotWithShape="1">
          <a:blip r:embed="rId4">
            <a:alphaModFix/>
          </a:blip>
          <a:srcRect b="0" l="0" r="0" t="0"/>
          <a:stretch/>
        </p:blipFill>
        <p:spPr>
          <a:xfrm>
            <a:off x="3097822" y="1821169"/>
            <a:ext cx="2939525" cy="1687183"/>
          </a:xfrm>
          <a:prstGeom prst="rect">
            <a:avLst/>
          </a:prstGeom>
          <a:noFill/>
          <a:ln>
            <a:noFill/>
          </a:ln>
        </p:spPr>
      </p:pic>
      <p:pic>
        <p:nvPicPr>
          <p:cNvPr id="1100" name="Google Shape;1100;p151"/>
          <p:cNvPicPr preferRelativeResize="0"/>
          <p:nvPr/>
        </p:nvPicPr>
        <p:blipFill rotWithShape="1">
          <a:blip r:embed="rId5">
            <a:alphaModFix/>
          </a:blip>
          <a:srcRect b="0" l="0" r="0" t="0"/>
          <a:stretch/>
        </p:blipFill>
        <p:spPr>
          <a:xfrm>
            <a:off x="6048636" y="1821169"/>
            <a:ext cx="3028049" cy="1687183"/>
          </a:xfrm>
          <a:prstGeom prst="rect">
            <a:avLst/>
          </a:prstGeom>
          <a:noFill/>
          <a:ln>
            <a:noFill/>
          </a:ln>
        </p:spPr>
      </p:pic>
      <p:sp>
        <p:nvSpPr>
          <p:cNvPr id="1101" name="Google Shape;1101;p151"/>
          <p:cNvSpPr txBox="1"/>
          <p:nvPr/>
        </p:nvSpPr>
        <p:spPr>
          <a:xfrm>
            <a:off x="769885" y="3773037"/>
            <a:ext cx="7595397" cy="1208004"/>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lt1"/>
              </a:buClr>
              <a:buSzPts val="1400"/>
              <a:buFont typeface="Open Sans"/>
              <a:buNone/>
            </a:pPr>
            <a:r>
              <a:rPr b="0" i="0" lang="en" sz="1200" u="none" cap="none" strike="noStrike">
                <a:solidFill>
                  <a:schemeClr val="lt1"/>
                </a:solidFill>
                <a:latin typeface="Open Sans Light"/>
                <a:ea typeface="Open Sans Light"/>
                <a:cs typeface="Open Sans Light"/>
                <a:sym typeface="Open Sans Light"/>
              </a:rPr>
              <a:t>Insight</a:t>
            </a:r>
            <a:endParaRPr/>
          </a:p>
          <a:p>
            <a:pPr indent="0" lvl="0" marL="0" marR="0" rtl="0" algn="l">
              <a:lnSpc>
                <a:spcPct val="100000"/>
              </a:lnSpc>
              <a:spcBef>
                <a:spcPts val="1200"/>
              </a:spcBef>
              <a:spcAft>
                <a:spcPts val="1200"/>
              </a:spcAft>
              <a:buClr>
                <a:schemeClr val="lt1"/>
              </a:buClr>
              <a:buSzPts val="1400"/>
              <a:buFont typeface="Open Sans"/>
              <a:buNone/>
            </a:pPr>
            <a:r>
              <a:rPr b="0" i="0" lang="en" sz="1200" u="none" cap="none" strike="noStrike">
                <a:solidFill>
                  <a:schemeClr val="lt1"/>
                </a:solidFill>
                <a:latin typeface="Open Sans Light"/>
                <a:ea typeface="Open Sans Light"/>
                <a:cs typeface="Open Sans Light"/>
                <a:sym typeface="Open Sans Light"/>
              </a:rPr>
              <a:t>The distribution of user income in each cluster is quite even, this is also influenced by user occupation and the needs of each person in making investments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52"/>
          <p:cNvSpPr txBox="1"/>
          <p:nvPr>
            <p:ph type="title"/>
          </p:nvPr>
        </p:nvSpPr>
        <p:spPr>
          <a:xfrm>
            <a:off x="415271" y="417487"/>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Interpreting Cluster Result and Recommendations</a:t>
            </a:r>
            <a:endParaRPr/>
          </a:p>
        </p:txBody>
      </p:sp>
      <p:sp>
        <p:nvSpPr>
          <p:cNvPr id="1107" name="Google Shape;1107;p152"/>
          <p:cNvSpPr txBox="1"/>
          <p:nvPr>
            <p:ph idx="1" type="body"/>
          </p:nvPr>
        </p:nvSpPr>
        <p:spPr>
          <a:xfrm>
            <a:off x="415271" y="1047750"/>
            <a:ext cx="8520600" cy="3048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400"/>
              <a:buNone/>
            </a:pPr>
            <a:r>
              <a:rPr lang="en"/>
              <a:t>User income source</a:t>
            </a:r>
            <a:endParaRPr/>
          </a:p>
          <a:p>
            <a:pPr indent="0" lvl="0" marL="0" rtl="0" algn="l">
              <a:lnSpc>
                <a:spcPct val="100000"/>
              </a:lnSpc>
              <a:spcBef>
                <a:spcPts val="1200"/>
              </a:spcBef>
              <a:spcAft>
                <a:spcPts val="1200"/>
              </a:spcAft>
              <a:buSzPts val="1400"/>
              <a:buNone/>
            </a:pPr>
            <a:r>
              <a:t/>
            </a:r>
            <a:endParaRPr/>
          </a:p>
        </p:txBody>
      </p:sp>
      <p:sp>
        <p:nvSpPr>
          <p:cNvPr id="1108" name="Google Shape;1108;p152"/>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pic>
        <p:nvPicPr>
          <p:cNvPr id="1109" name="Google Shape;1109;p152"/>
          <p:cNvPicPr preferRelativeResize="0"/>
          <p:nvPr/>
        </p:nvPicPr>
        <p:blipFill rotWithShape="1">
          <a:blip r:embed="rId3">
            <a:alphaModFix/>
          </a:blip>
          <a:srcRect b="0" l="0" r="0" t="0"/>
          <a:stretch/>
        </p:blipFill>
        <p:spPr>
          <a:xfrm>
            <a:off x="549773" y="1465294"/>
            <a:ext cx="2329081" cy="2450910"/>
          </a:xfrm>
          <a:prstGeom prst="rect">
            <a:avLst/>
          </a:prstGeom>
          <a:noFill/>
          <a:ln>
            <a:noFill/>
          </a:ln>
        </p:spPr>
      </p:pic>
      <p:pic>
        <p:nvPicPr>
          <p:cNvPr id="1110" name="Google Shape;1110;p152"/>
          <p:cNvPicPr preferRelativeResize="0"/>
          <p:nvPr/>
        </p:nvPicPr>
        <p:blipFill rotWithShape="1">
          <a:blip r:embed="rId4">
            <a:alphaModFix/>
          </a:blip>
          <a:srcRect b="0" l="0" r="0" t="0"/>
          <a:stretch/>
        </p:blipFill>
        <p:spPr>
          <a:xfrm>
            <a:off x="3139805" y="1633162"/>
            <a:ext cx="2336264" cy="2292866"/>
          </a:xfrm>
          <a:prstGeom prst="rect">
            <a:avLst/>
          </a:prstGeom>
          <a:noFill/>
          <a:ln>
            <a:noFill/>
          </a:ln>
        </p:spPr>
      </p:pic>
      <p:pic>
        <p:nvPicPr>
          <p:cNvPr id="1111" name="Google Shape;1111;p152"/>
          <p:cNvPicPr preferRelativeResize="0"/>
          <p:nvPr/>
        </p:nvPicPr>
        <p:blipFill rotWithShape="1">
          <a:blip r:embed="rId5">
            <a:alphaModFix/>
          </a:blip>
          <a:srcRect b="0" l="0" r="0" t="0"/>
          <a:stretch/>
        </p:blipFill>
        <p:spPr>
          <a:xfrm>
            <a:off x="5737020" y="1633162"/>
            <a:ext cx="2395751" cy="2292866"/>
          </a:xfrm>
          <a:prstGeom prst="rect">
            <a:avLst/>
          </a:prstGeom>
          <a:noFill/>
          <a:ln>
            <a:noFill/>
          </a:ln>
        </p:spPr>
      </p:pic>
      <p:sp>
        <p:nvSpPr>
          <p:cNvPr id="1112" name="Google Shape;1112;p152"/>
          <p:cNvSpPr txBox="1"/>
          <p:nvPr/>
        </p:nvSpPr>
        <p:spPr>
          <a:xfrm>
            <a:off x="774301" y="3955957"/>
            <a:ext cx="7595397" cy="1208004"/>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0"/>
              </a:spcBef>
              <a:spcAft>
                <a:spcPts val="0"/>
              </a:spcAft>
              <a:buClr>
                <a:schemeClr val="lt1"/>
              </a:buClr>
              <a:buSzPts val="1400"/>
              <a:buFont typeface="Open Sans"/>
              <a:buNone/>
            </a:pPr>
            <a:r>
              <a:rPr b="0" i="0" lang="en" sz="1200" u="none" cap="none" strike="noStrike">
                <a:solidFill>
                  <a:schemeClr val="lt1"/>
                </a:solidFill>
                <a:latin typeface="Open Sans Light"/>
                <a:ea typeface="Open Sans Light"/>
                <a:cs typeface="Open Sans Light"/>
                <a:sym typeface="Open Sans Light"/>
              </a:rPr>
              <a:t>Insight</a:t>
            </a:r>
            <a:endParaRPr/>
          </a:p>
          <a:p>
            <a:pPr indent="-228600" lvl="0" marL="228600" marR="0" rtl="0" algn="l">
              <a:lnSpc>
                <a:spcPct val="100000"/>
              </a:lnSpc>
              <a:spcBef>
                <a:spcPts val="1200"/>
              </a:spcBef>
              <a:spcAft>
                <a:spcPts val="0"/>
              </a:spcAft>
              <a:buClr>
                <a:schemeClr val="lt1"/>
              </a:buClr>
              <a:buSzPts val="1400"/>
              <a:buFont typeface="Open Sans"/>
              <a:buAutoNum type="arabicPeriod"/>
            </a:pPr>
            <a:r>
              <a:rPr b="0" i="0" lang="en" sz="1200" u="none" cap="none" strike="noStrike">
                <a:solidFill>
                  <a:schemeClr val="lt1"/>
                </a:solidFill>
                <a:latin typeface="Open Sans Light"/>
                <a:ea typeface="Open Sans Light"/>
                <a:cs typeface="Open Sans Light"/>
                <a:sym typeface="Open Sans Light"/>
              </a:rPr>
              <a:t>Most of the salary and keuntungan bisnis are used for mid and long-term investments on cluster 0 and 2</a:t>
            </a:r>
            <a:endParaRPr/>
          </a:p>
          <a:p>
            <a:pPr indent="-228600" lvl="0" marL="228600" marR="0" rtl="0" algn="l">
              <a:lnSpc>
                <a:spcPct val="100000"/>
              </a:lnSpc>
              <a:spcBef>
                <a:spcPts val="1200"/>
              </a:spcBef>
              <a:spcAft>
                <a:spcPts val="1200"/>
              </a:spcAft>
              <a:buClr>
                <a:schemeClr val="lt1"/>
              </a:buClr>
              <a:buSzPts val="1400"/>
              <a:buFont typeface="Open Sans"/>
              <a:buAutoNum type="arabicPeriod"/>
            </a:pPr>
            <a:r>
              <a:rPr b="0" i="0" lang="en" sz="1200" u="none" cap="none" strike="noStrike">
                <a:solidFill>
                  <a:schemeClr val="lt1"/>
                </a:solidFill>
                <a:latin typeface="Open Sans Light"/>
                <a:ea typeface="Open Sans Light"/>
                <a:cs typeface="Open Sans Light"/>
                <a:sym typeface="Open Sans Light"/>
              </a:rPr>
              <a:t>Undian is mostly used for trading in cluster 1.</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 name="Shape 1116"/>
        <p:cNvGrpSpPr/>
        <p:nvPr/>
      </p:nvGrpSpPr>
      <p:grpSpPr>
        <a:xfrm>
          <a:off x="0" y="0"/>
          <a:ext cx="0" cy="0"/>
          <a:chOff x="0" y="0"/>
          <a:chExt cx="0" cy="0"/>
        </a:xfrm>
      </p:grpSpPr>
      <p:sp>
        <p:nvSpPr>
          <p:cNvPr id="1117" name="Google Shape;1117;p153"/>
          <p:cNvSpPr txBox="1"/>
          <p:nvPr>
            <p:ph type="title"/>
          </p:nvPr>
        </p:nvSpPr>
        <p:spPr>
          <a:xfrm>
            <a:off x="311675" y="423506"/>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Interpreting Cluster Result and Recommendations</a:t>
            </a:r>
            <a:endParaRPr/>
          </a:p>
        </p:txBody>
      </p:sp>
      <p:sp>
        <p:nvSpPr>
          <p:cNvPr id="1118" name="Google Shape;1118;p153"/>
          <p:cNvSpPr txBox="1"/>
          <p:nvPr>
            <p:ph idx="1" type="body"/>
          </p:nvPr>
        </p:nvSpPr>
        <p:spPr>
          <a:xfrm>
            <a:off x="311675" y="901706"/>
            <a:ext cx="8520600" cy="3048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400"/>
              <a:buNone/>
            </a:pPr>
            <a:r>
              <a:rPr lang="en"/>
              <a:t>Total buy by daily transaction</a:t>
            </a:r>
            <a:endParaRPr/>
          </a:p>
          <a:p>
            <a:pPr indent="0" lvl="0" marL="0" rtl="0" algn="l">
              <a:lnSpc>
                <a:spcPct val="100000"/>
              </a:lnSpc>
              <a:spcBef>
                <a:spcPts val="1200"/>
              </a:spcBef>
              <a:spcAft>
                <a:spcPts val="1200"/>
              </a:spcAft>
              <a:buSzPts val="1400"/>
              <a:buNone/>
            </a:pPr>
            <a:r>
              <a:t/>
            </a:r>
            <a:endParaRPr/>
          </a:p>
        </p:txBody>
      </p:sp>
      <p:sp>
        <p:nvSpPr>
          <p:cNvPr id="1119" name="Google Shape;1119;p153"/>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pic>
        <p:nvPicPr>
          <p:cNvPr id="1120" name="Google Shape;1120;p153"/>
          <p:cNvPicPr preferRelativeResize="0"/>
          <p:nvPr/>
        </p:nvPicPr>
        <p:blipFill rotWithShape="1">
          <a:blip r:embed="rId3">
            <a:alphaModFix/>
          </a:blip>
          <a:srcRect b="0" l="0" r="0" t="0"/>
          <a:stretch/>
        </p:blipFill>
        <p:spPr>
          <a:xfrm>
            <a:off x="870994" y="1192043"/>
            <a:ext cx="3886200" cy="2647950"/>
          </a:xfrm>
          <a:prstGeom prst="rect">
            <a:avLst/>
          </a:prstGeom>
          <a:noFill/>
          <a:ln>
            <a:noFill/>
          </a:ln>
        </p:spPr>
      </p:pic>
      <p:pic>
        <p:nvPicPr>
          <p:cNvPr id="1121" name="Google Shape;1121;p153"/>
          <p:cNvPicPr preferRelativeResize="0"/>
          <p:nvPr/>
        </p:nvPicPr>
        <p:blipFill rotWithShape="1">
          <a:blip r:embed="rId4">
            <a:alphaModFix/>
          </a:blip>
          <a:srcRect b="0" l="0" r="0" t="0"/>
          <a:stretch/>
        </p:blipFill>
        <p:spPr>
          <a:xfrm>
            <a:off x="5440693" y="1355820"/>
            <a:ext cx="3035950" cy="1136153"/>
          </a:xfrm>
          <a:prstGeom prst="rect">
            <a:avLst/>
          </a:prstGeom>
          <a:noFill/>
          <a:ln>
            <a:noFill/>
          </a:ln>
        </p:spPr>
      </p:pic>
      <p:pic>
        <p:nvPicPr>
          <p:cNvPr id="1122" name="Google Shape;1122;p153"/>
          <p:cNvPicPr preferRelativeResize="0"/>
          <p:nvPr/>
        </p:nvPicPr>
        <p:blipFill rotWithShape="1">
          <a:blip r:embed="rId5">
            <a:alphaModFix/>
          </a:blip>
          <a:srcRect b="0" l="0" r="0" t="0"/>
          <a:stretch/>
        </p:blipFill>
        <p:spPr>
          <a:xfrm>
            <a:off x="1721244" y="3916490"/>
            <a:ext cx="3035950" cy="1025658"/>
          </a:xfrm>
          <a:prstGeom prst="rect">
            <a:avLst/>
          </a:prstGeom>
          <a:noFill/>
          <a:ln>
            <a:noFill/>
          </a:ln>
        </p:spPr>
      </p:pic>
      <p:pic>
        <p:nvPicPr>
          <p:cNvPr id="1123" name="Google Shape;1123;p153"/>
          <p:cNvPicPr preferRelativeResize="0"/>
          <p:nvPr/>
        </p:nvPicPr>
        <p:blipFill rotWithShape="1">
          <a:blip r:embed="rId6">
            <a:alphaModFix/>
          </a:blip>
          <a:srcRect b="0" l="0" r="0" t="0"/>
          <a:stretch/>
        </p:blipFill>
        <p:spPr>
          <a:xfrm>
            <a:off x="5440693" y="2720052"/>
            <a:ext cx="3035950" cy="883053"/>
          </a:xfrm>
          <a:prstGeom prst="rect">
            <a:avLst/>
          </a:prstGeom>
          <a:noFill/>
          <a:ln>
            <a:noFill/>
          </a:ln>
        </p:spPr>
      </p:pic>
      <p:pic>
        <p:nvPicPr>
          <p:cNvPr id="1124" name="Google Shape;1124;p153"/>
          <p:cNvPicPr preferRelativeResize="0"/>
          <p:nvPr/>
        </p:nvPicPr>
        <p:blipFill rotWithShape="1">
          <a:blip r:embed="rId7">
            <a:alphaModFix/>
          </a:blip>
          <a:srcRect b="0" l="0" r="0" t="0"/>
          <a:stretch/>
        </p:blipFill>
        <p:spPr>
          <a:xfrm>
            <a:off x="5440693" y="3913012"/>
            <a:ext cx="3035950" cy="1029136"/>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54"/>
          <p:cNvSpPr txBox="1"/>
          <p:nvPr>
            <p:ph type="title"/>
          </p:nvPr>
        </p:nvSpPr>
        <p:spPr>
          <a:xfrm>
            <a:off x="311675" y="423506"/>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Interpreting Cluster Result and Recommendations</a:t>
            </a:r>
            <a:endParaRPr/>
          </a:p>
        </p:txBody>
      </p:sp>
      <p:sp>
        <p:nvSpPr>
          <p:cNvPr id="1130" name="Google Shape;1130;p154"/>
          <p:cNvSpPr txBox="1"/>
          <p:nvPr>
            <p:ph idx="1" type="body"/>
          </p:nvPr>
        </p:nvSpPr>
        <p:spPr>
          <a:xfrm>
            <a:off x="311675" y="1165932"/>
            <a:ext cx="8520600" cy="30480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400"/>
              <a:buNone/>
            </a:pPr>
            <a:r>
              <a:rPr lang="en" sz="1400"/>
              <a:t>Total buy by daily transaction insight</a:t>
            </a:r>
            <a:endParaRPr sz="1400"/>
          </a:p>
          <a:p>
            <a:pPr indent="-241300" lvl="0" marL="228600" rtl="0" algn="l">
              <a:lnSpc>
                <a:spcPct val="90000"/>
              </a:lnSpc>
              <a:spcBef>
                <a:spcPts val="1200"/>
              </a:spcBef>
              <a:spcAft>
                <a:spcPts val="0"/>
              </a:spcAft>
              <a:buSzPts val="1600"/>
              <a:buAutoNum type="arabicPeriod"/>
            </a:pPr>
            <a:r>
              <a:rPr lang="en" sz="1400"/>
              <a:t>The distribution of investment types in each cluster is almost the same, only differing in the total amount</a:t>
            </a:r>
            <a:endParaRPr sz="1400"/>
          </a:p>
          <a:p>
            <a:pPr indent="-241300" lvl="0" marL="228600" rtl="0" algn="l">
              <a:lnSpc>
                <a:spcPct val="90000"/>
              </a:lnSpc>
              <a:spcBef>
                <a:spcPts val="1200"/>
              </a:spcBef>
              <a:spcAft>
                <a:spcPts val="0"/>
              </a:spcAft>
              <a:buSzPts val="1600"/>
              <a:buAutoNum type="arabicPeriod"/>
            </a:pPr>
            <a:r>
              <a:rPr lang="en" sz="1400"/>
              <a:t>Transaction mix has the highest number of transactions followed by pendapatan tetap, pasar uang dan saham</a:t>
            </a:r>
            <a:endParaRPr sz="1400"/>
          </a:p>
          <a:p>
            <a:pPr indent="-241300" lvl="0" marL="228600" rtl="0" algn="l">
              <a:lnSpc>
                <a:spcPct val="90000"/>
              </a:lnSpc>
              <a:spcBef>
                <a:spcPts val="1200"/>
              </a:spcBef>
              <a:spcAft>
                <a:spcPts val="0"/>
              </a:spcAft>
              <a:buSzPts val="1600"/>
              <a:buAutoNum type="arabicPeriod"/>
            </a:pPr>
            <a:r>
              <a:rPr lang="en" sz="1400"/>
              <a:t>Based on the number of daily purchase transactions, cluster 0 has the highest total transactions followed by clusters 1 and 2</a:t>
            </a:r>
            <a:endParaRPr sz="1400"/>
          </a:p>
          <a:p>
            <a:pPr indent="-241300" lvl="0" marL="228600" rtl="0" algn="l">
              <a:lnSpc>
                <a:spcPct val="90000"/>
              </a:lnSpc>
              <a:spcBef>
                <a:spcPts val="1200"/>
              </a:spcBef>
              <a:spcAft>
                <a:spcPts val="0"/>
              </a:spcAft>
              <a:buSzPts val="1600"/>
              <a:buAutoNum type="arabicPeriod"/>
            </a:pPr>
            <a:r>
              <a:rPr lang="en" sz="1400"/>
              <a:t>Cluster 0 shows the high purchase transactions made by users who are less active. this can happen because they only make occasional buy transactions for investments with larger amounts of money as a long terms trader or investor</a:t>
            </a:r>
            <a:endParaRPr sz="1400"/>
          </a:p>
          <a:p>
            <a:pPr indent="-139700" lvl="0" marL="228600" rtl="0" algn="l">
              <a:lnSpc>
                <a:spcPct val="90000"/>
              </a:lnSpc>
              <a:spcBef>
                <a:spcPts val="1200"/>
              </a:spcBef>
              <a:spcAft>
                <a:spcPts val="0"/>
              </a:spcAft>
              <a:buSzPts val="1400"/>
              <a:buNone/>
            </a:pPr>
            <a:r>
              <a:t/>
            </a:r>
            <a:endParaRPr sz="1400"/>
          </a:p>
          <a:p>
            <a:pPr indent="-139700" lvl="0" marL="228600" rtl="0" algn="l">
              <a:lnSpc>
                <a:spcPct val="90000"/>
              </a:lnSpc>
              <a:spcBef>
                <a:spcPts val="1200"/>
              </a:spcBef>
              <a:spcAft>
                <a:spcPts val="0"/>
              </a:spcAft>
              <a:buSzPts val="1400"/>
              <a:buNone/>
            </a:pPr>
            <a:r>
              <a:t/>
            </a:r>
            <a:endParaRPr sz="1400"/>
          </a:p>
          <a:p>
            <a:pPr indent="0" lvl="0" marL="0" rtl="0" algn="l">
              <a:lnSpc>
                <a:spcPct val="90000"/>
              </a:lnSpc>
              <a:spcBef>
                <a:spcPts val="1200"/>
              </a:spcBef>
              <a:spcAft>
                <a:spcPts val="1200"/>
              </a:spcAft>
              <a:buSzPts val="1400"/>
              <a:buNone/>
            </a:pPr>
            <a:r>
              <a:t/>
            </a:r>
            <a:endParaRPr sz="1400"/>
          </a:p>
        </p:txBody>
      </p:sp>
      <p:sp>
        <p:nvSpPr>
          <p:cNvPr id="1131" name="Google Shape;1131;p154"/>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sp>
        <p:nvSpPr>
          <p:cNvPr id="1132" name="Google Shape;1132;p154"/>
          <p:cNvSpPr/>
          <p:nvPr/>
        </p:nvSpPr>
        <p:spPr>
          <a:xfrm>
            <a:off x="152400" y="26721"/>
            <a:ext cx="65" cy="251359"/>
          </a:xfrm>
          <a:prstGeom prst="rect">
            <a:avLst/>
          </a:prstGeom>
          <a:solidFill>
            <a:srgbClr val="303134"/>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6" name="Shape 1136"/>
        <p:cNvGrpSpPr/>
        <p:nvPr/>
      </p:nvGrpSpPr>
      <p:grpSpPr>
        <a:xfrm>
          <a:off x="0" y="0"/>
          <a:ext cx="0" cy="0"/>
          <a:chOff x="0" y="0"/>
          <a:chExt cx="0" cy="0"/>
        </a:xfrm>
      </p:grpSpPr>
      <p:sp>
        <p:nvSpPr>
          <p:cNvPr id="1137" name="Google Shape;1137;p155"/>
          <p:cNvSpPr txBox="1"/>
          <p:nvPr>
            <p:ph type="title"/>
          </p:nvPr>
        </p:nvSpPr>
        <p:spPr>
          <a:xfrm>
            <a:off x="421922" y="273172"/>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Interpreting Cluster Result and Recommendations</a:t>
            </a:r>
            <a:endParaRPr/>
          </a:p>
        </p:txBody>
      </p:sp>
      <p:sp>
        <p:nvSpPr>
          <p:cNvPr id="1138" name="Google Shape;1138;p155"/>
          <p:cNvSpPr txBox="1"/>
          <p:nvPr>
            <p:ph idx="1" type="body"/>
          </p:nvPr>
        </p:nvSpPr>
        <p:spPr>
          <a:xfrm>
            <a:off x="421922" y="768657"/>
            <a:ext cx="8520600" cy="30480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400"/>
              <a:buNone/>
            </a:pPr>
            <a:r>
              <a:rPr lang="en"/>
              <a:t>Total Sell by daily transaction</a:t>
            </a:r>
            <a:endParaRPr/>
          </a:p>
          <a:p>
            <a:pPr indent="0" lvl="0" marL="0" rtl="0" algn="l">
              <a:lnSpc>
                <a:spcPct val="100000"/>
              </a:lnSpc>
              <a:spcBef>
                <a:spcPts val="1200"/>
              </a:spcBef>
              <a:spcAft>
                <a:spcPts val="1200"/>
              </a:spcAft>
              <a:buSzPts val="1400"/>
              <a:buNone/>
            </a:pPr>
            <a:r>
              <a:t/>
            </a:r>
            <a:endParaRPr/>
          </a:p>
        </p:txBody>
      </p:sp>
      <p:sp>
        <p:nvSpPr>
          <p:cNvPr id="1139" name="Google Shape;1139;p155"/>
          <p:cNvSpPr txBox="1"/>
          <p:nvPr/>
        </p:nvSpPr>
        <p:spPr>
          <a:xfrm>
            <a:off x="7631289" y="0"/>
            <a:ext cx="1512711" cy="31027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pic>
        <p:nvPicPr>
          <p:cNvPr id="1140" name="Google Shape;1140;p155"/>
          <p:cNvPicPr preferRelativeResize="0"/>
          <p:nvPr/>
        </p:nvPicPr>
        <p:blipFill rotWithShape="1">
          <a:blip r:embed="rId3">
            <a:alphaModFix/>
          </a:blip>
          <a:srcRect b="0" l="0" r="0" t="0"/>
          <a:stretch/>
        </p:blipFill>
        <p:spPr>
          <a:xfrm>
            <a:off x="421922" y="1095249"/>
            <a:ext cx="3581400" cy="2647950"/>
          </a:xfrm>
          <a:prstGeom prst="rect">
            <a:avLst/>
          </a:prstGeom>
          <a:noFill/>
          <a:ln>
            <a:noFill/>
          </a:ln>
        </p:spPr>
      </p:pic>
      <p:pic>
        <p:nvPicPr>
          <p:cNvPr id="1141" name="Google Shape;1141;p155"/>
          <p:cNvPicPr preferRelativeResize="0"/>
          <p:nvPr/>
        </p:nvPicPr>
        <p:blipFill rotWithShape="1">
          <a:blip r:embed="rId4">
            <a:alphaModFix/>
          </a:blip>
          <a:srcRect b="0" l="0" r="0" t="0"/>
          <a:stretch/>
        </p:blipFill>
        <p:spPr>
          <a:xfrm>
            <a:off x="4981631" y="1095249"/>
            <a:ext cx="3191320" cy="1162212"/>
          </a:xfrm>
          <a:prstGeom prst="rect">
            <a:avLst/>
          </a:prstGeom>
          <a:noFill/>
          <a:ln>
            <a:noFill/>
          </a:ln>
        </p:spPr>
      </p:pic>
      <p:pic>
        <p:nvPicPr>
          <p:cNvPr id="1142" name="Google Shape;1142;p155"/>
          <p:cNvPicPr preferRelativeResize="0"/>
          <p:nvPr/>
        </p:nvPicPr>
        <p:blipFill rotWithShape="1">
          <a:blip r:embed="rId5">
            <a:alphaModFix/>
          </a:blip>
          <a:srcRect b="0" l="0" r="0" t="0"/>
          <a:stretch/>
        </p:blipFill>
        <p:spPr>
          <a:xfrm>
            <a:off x="4776815" y="2439789"/>
            <a:ext cx="3600953" cy="1200318"/>
          </a:xfrm>
          <a:prstGeom prst="rect">
            <a:avLst/>
          </a:prstGeom>
          <a:noFill/>
          <a:ln>
            <a:noFill/>
          </a:ln>
        </p:spPr>
      </p:pic>
      <p:pic>
        <p:nvPicPr>
          <p:cNvPr id="1143" name="Google Shape;1143;p155"/>
          <p:cNvPicPr preferRelativeResize="0"/>
          <p:nvPr/>
        </p:nvPicPr>
        <p:blipFill rotWithShape="1">
          <a:blip r:embed="rId6">
            <a:alphaModFix/>
          </a:blip>
          <a:srcRect b="0" l="0" r="0" t="0"/>
          <a:stretch/>
        </p:blipFill>
        <p:spPr>
          <a:xfrm>
            <a:off x="4572000" y="3784457"/>
            <a:ext cx="4010585" cy="1190791"/>
          </a:xfrm>
          <a:prstGeom prst="rect">
            <a:avLst/>
          </a:prstGeom>
          <a:noFill/>
          <a:ln>
            <a:noFill/>
          </a:ln>
        </p:spPr>
      </p:pic>
      <p:pic>
        <p:nvPicPr>
          <p:cNvPr id="1144" name="Google Shape;1144;p155"/>
          <p:cNvPicPr preferRelativeResize="0"/>
          <p:nvPr/>
        </p:nvPicPr>
        <p:blipFill rotWithShape="1">
          <a:blip r:embed="rId7">
            <a:alphaModFix/>
          </a:blip>
          <a:srcRect b="0" l="0" r="0" t="0"/>
          <a:stretch/>
        </p:blipFill>
        <p:spPr>
          <a:xfrm>
            <a:off x="631001" y="3813036"/>
            <a:ext cx="3372321" cy="1162212"/>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56"/>
          <p:cNvSpPr txBox="1"/>
          <p:nvPr>
            <p:ph type="title"/>
          </p:nvPr>
        </p:nvSpPr>
        <p:spPr>
          <a:xfrm>
            <a:off x="421922" y="273172"/>
            <a:ext cx="7717500" cy="478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t>Interpreting Cluster Result and Recommendations</a:t>
            </a:r>
            <a:endParaRPr/>
          </a:p>
        </p:txBody>
      </p:sp>
      <p:sp>
        <p:nvSpPr>
          <p:cNvPr id="1150" name="Google Shape;1150;p156"/>
          <p:cNvSpPr txBox="1"/>
          <p:nvPr>
            <p:ph idx="1" type="body"/>
          </p:nvPr>
        </p:nvSpPr>
        <p:spPr>
          <a:xfrm>
            <a:off x="421925" y="768648"/>
            <a:ext cx="8520600" cy="834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400"/>
              <a:buNone/>
            </a:pPr>
            <a:r>
              <a:rPr lang="en"/>
              <a:t>Cluster interpretation</a:t>
            </a:r>
            <a:endParaRPr/>
          </a:p>
          <a:p>
            <a:pPr indent="0" lvl="0" marL="0" rtl="0" algn="l">
              <a:lnSpc>
                <a:spcPct val="100000"/>
              </a:lnSpc>
              <a:spcBef>
                <a:spcPts val="1200"/>
              </a:spcBef>
              <a:spcAft>
                <a:spcPts val="1200"/>
              </a:spcAft>
              <a:buSzPts val="1400"/>
              <a:buNone/>
            </a:pPr>
            <a:r>
              <a:t/>
            </a:r>
            <a:endParaRPr/>
          </a:p>
        </p:txBody>
      </p:sp>
      <p:sp>
        <p:nvSpPr>
          <p:cNvPr id="1151" name="Google Shape;1151;p156"/>
          <p:cNvSpPr txBox="1"/>
          <p:nvPr/>
        </p:nvSpPr>
        <p:spPr>
          <a:xfrm>
            <a:off x="7631289" y="0"/>
            <a:ext cx="1512600" cy="310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accent3"/>
              </a:buClr>
              <a:buSzPts val="3000"/>
              <a:buFont typeface="Alfa Slab One"/>
              <a:buNone/>
            </a:pPr>
            <a:r>
              <a:rPr b="0" i="0" lang="en" sz="1000" u="none" cap="none" strike="noStrike">
                <a:solidFill>
                  <a:srgbClr val="191919"/>
                </a:solidFill>
                <a:latin typeface="Alfa Slab One"/>
                <a:ea typeface="Alfa Slab One"/>
                <a:cs typeface="Alfa Slab One"/>
                <a:sym typeface="Alfa Slab One"/>
              </a:rPr>
              <a:t>05 Cluster Analysis</a:t>
            </a:r>
            <a:endParaRPr/>
          </a:p>
        </p:txBody>
      </p:sp>
      <p:graphicFrame>
        <p:nvGraphicFramePr>
          <p:cNvPr id="1152" name="Google Shape;1152;p156"/>
          <p:cNvGraphicFramePr/>
          <p:nvPr/>
        </p:nvGraphicFramePr>
        <p:xfrm>
          <a:off x="712800" y="1213825"/>
          <a:ext cx="3000000" cy="3000000"/>
        </p:xfrm>
        <a:graphic>
          <a:graphicData uri="http://schemas.openxmlformats.org/drawingml/2006/table">
            <a:tbl>
              <a:tblPr>
                <a:noFill/>
                <a:tableStyleId>{DA413629-1654-4A2F-A754-4D610B18458A}</a:tableStyleId>
              </a:tblPr>
              <a:tblGrid>
                <a:gridCol w="2015975"/>
                <a:gridCol w="654300"/>
                <a:gridCol w="1423050"/>
                <a:gridCol w="2282800"/>
                <a:gridCol w="1235300"/>
              </a:tblGrid>
              <a:tr h="236375">
                <a:tc gridSpan="2">
                  <a:txBody>
                    <a:bodyPr/>
                    <a:lstStyle/>
                    <a:p>
                      <a:pPr indent="0" lvl="0" marL="0" rtl="0" algn="l">
                        <a:spcBef>
                          <a:spcPts val="0"/>
                        </a:spcBef>
                        <a:spcAft>
                          <a:spcPts val="0"/>
                        </a:spcAft>
                        <a:buNone/>
                      </a:pPr>
                      <a:r>
                        <a:rPr lang="en" sz="800">
                          <a:latin typeface="Open Sans"/>
                          <a:ea typeface="Open Sans"/>
                          <a:cs typeface="Open Sans"/>
                          <a:sym typeface="Open Sans"/>
                        </a:rPr>
                        <a:t>CLuster</a:t>
                      </a:r>
                      <a:endParaRPr sz="800">
                        <a:latin typeface="Open Sans"/>
                        <a:ea typeface="Open Sans"/>
                        <a:cs typeface="Open Sans"/>
                        <a:sym typeface="Open Sans"/>
                      </a:endParaRPr>
                    </a:p>
                  </a:txBody>
                  <a:tcPr marT="91425" marB="91425" marR="91425" marL="91425"/>
                </a:tc>
                <a:tc hMerge="1"/>
                <a:tc>
                  <a:txBody>
                    <a:bodyPr/>
                    <a:lstStyle/>
                    <a:p>
                      <a:pPr indent="0" lvl="0" marL="0" rtl="0" algn="l">
                        <a:spcBef>
                          <a:spcPts val="0"/>
                        </a:spcBef>
                        <a:spcAft>
                          <a:spcPts val="0"/>
                        </a:spcAft>
                        <a:buNone/>
                      </a:pPr>
                      <a:r>
                        <a:rPr lang="en" sz="800">
                          <a:latin typeface="Open Sans"/>
                          <a:ea typeface="Open Sans"/>
                          <a:cs typeface="Open Sans"/>
                          <a:sym typeface="Open Sans"/>
                        </a:rPr>
                        <a:t>0</a:t>
                      </a:r>
                      <a:endParaRPr sz="8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800">
                          <a:latin typeface="Open Sans"/>
                          <a:ea typeface="Open Sans"/>
                          <a:cs typeface="Open Sans"/>
                          <a:sym typeface="Open Sans"/>
                        </a:rPr>
                        <a:t>1</a:t>
                      </a:r>
                      <a:endParaRPr sz="8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800">
                          <a:latin typeface="Open Sans"/>
                          <a:ea typeface="Open Sans"/>
                          <a:cs typeface="Open Sans"/>
                          <a:sym typeface="Open Sans"/>
                        </a:rPr>
                        <a:t>2</a:t>
                      </a:r>
                      <a:endParaRPr sz="800">
                        <a:latin typeface="Open Sans"/>
                        <a:ea typeface="Open Sans"/>
                        <a:cs typeface="Open Sans"/>
                        <a:sym typeface="Open Sans"/>
                      </a:endParaRPr>
                    </a:p>
                  </a:txBody>
                  <a:tcPr marT="91425" marB="91425" marR="91425" marL="91425"/>
                </a:tc>
              </a:tr>
              <a:tr h="236375">
                <a:tc gridSpan="2">
                  <a:txBody>
                    <a:bodyPr/>
                    <a:lstStyle/>
                    <a:p>
                      <a:pPr indent="0" lvl="0" marL="0" rtl="0" algn="l">
                        <a:spcBef>
                          <a:spcPts val="0"/>
                        </a:spcBef>
                        <a:spcAft>
                          <a:spcPts val="0"/>
                        </a:spcAft>
                        <a:buNone/>
                      </a:pPr>
                      <a:r>
                        <a:rPr lang="en" sz="800">
                          <a:latin typeface="Open Sans"/>
                          <a:ea typeface="Open Sans"/>
                          <a:cs typeface="Open Sans"/>
                          <a:sym typeface="Open Sans"/>
                        </a:rPr>
                        <a:t>Frequency</a:t>
                      </a:r>
                      <a:endParaRPr sz="800">
                        <a:latin typeface="Open Sans"/>
                        <a:ea typeface="Open Sans"/>
                        <a:cs typeface="Open Sans"/>
                        <a:sym typeface="Open Sans"/>
                      </a:endParaRPr>
                    </a:p>
                  </a:txBody>
                  <a:tcPr marT="91425" marB="91425" marR="91425" marL="91425"/>
                </a:tc>
                <a:tc hMerge="1"/>
                <a:tc>
                  <a:txBody>
                    <a:bodyPr/>
                    <a:lstStyle/>
                    <a:p>
                      <a:pPr indent="0" lvl="0" marL="0" rtl="0" algn="l">
                        <a:spcBef>
                          <a:spcPts val="0"/>
                        </a:spcBef>
                        <a:spcAft>
                          <a:spcPts val="0"/>
                        </a:spcAft>
                        <a:buNone/>
                      </a:pPr>
                      <a:r>
                        <a:rPr lang="en" sz="800">
                          <a:latin typeface="Open Sans"/>
                          <a:ea typeface="Open Sans"/>
                          <a:cs typeface="Open Sans"/>
                          <a:sym typeface="Open Sans"/>
                        </a:rPr>
                        <a:t>8</a:t>
                      </a:r>
                      <a:endParaRPr sz="8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800">
                          <a:latin typeface="Open Sans"/>
                          <a:ea typeface="Open Sans"/>
                          <a:cs typeface="Open Sans"/>
                          <a:sym typeface="Open Sans"/>
                        </a:rPr>
                        <a:t>34</a:t>
                      </a:r>
                      <a:endParaRPr sz="8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800">
                          <a:latin typeface="Open Sans"/>
                          <a:ea typeface="Open Sans"/>
                          <a:cs typeface="Open Sans"/>
                          <a:sym typeface="Open Sans"/>
                        </a:rPr>
                        <a:t>18</a:t>
                      </a:r>
                      <a:endParaRPr sz="800">
                        <a:latin typeface="Open Sans"/>
                        <a:ea typeface="Open Sans"/>
                        <a:cs typeface="Open Sans"/>
                        <a:sym typeface="Open Sans"/>
                      </a:endParaRPr>
                    </a:p>
                  </a:txBody>
                  <a:tcPr marT="91425" marB="91425" marR="91425" marL="91425"/>
                </a:tc>
              </a:tr>
              <a:tr h="236375">
                <a:tc gridSpan="2">
                  <a:txBody>
                    <a:bodyPr/>
                    <a:lstStyle/>
                    <a:p>
                      <a:pPr indent="0" lvl="0" marL="0" rtl="0" algn="l">
                        <a:spcBef>
                          <a:spcPts val="0"/>
                        </a:spcBef>
                        <a:spcAft>
                          <a:spcPts val="0"/>
                        </a:spcAft>
                        <a:buNone/>
                      </a:pPr>
                      <a:r>
                        <a:rPr lang="en" sz="800">
                          <a:latin typeface="Open Sans"/>
                          <a:ea typeface="Open Sans"/>
                          <a:cs typeface="Open Sans"/>
                          <a:sym typeface="Open Sans"/>
                        </a:rPr>
                        <a:t>User Age (mean)</a:t>
                      </a:r>
                      <a:endParaRPr sz="800">
                        <a:latin typeface="Open Sans"/>
                        <a:ea typeface="Open Sans"/>
                        <a:cs typeface="Open Sans"/>
                        <a:sym typeface="Open Sans"/>
                      </a:endParaRPr>
                    </a:p>
                  </a:txBody>
                  <a:tcPr marT="91425" marB="91425" marR="91425" marL="91425"/>
                </a:tc>
                <a:tc hMerge="1"/>
                <a:tc>
                  <a:txBody>
                    <a:bodyPr/>
                    <a:lstStyle/>
                    <a:p>
                      <a:pPr indent="0" lvl="0" marL="0" rtl="0" algn="l">
                        <a:spcBef>
                          <a:spcPts val="0"/>
                        </a:spcBef>
                        <a:spcAft>
                          <a:spcPts val="0"/>
                        </a:spcAft>
                        <a:buNone/>
                      </a:pPr>
                      <a:r>
                        <a:rPr lang="en" sz="800">
                          <a:latin typeface="Open Sans"/>
                          <a:ea typeface="Open Sans"/>
                          <a:cs typeface="Open Sans"/>
                          <a:sym typeface="Open Sans"/>
                        </a:rPr>
                        <a:t>27</a:t>
                      </a:r>
                      <a:endParaRPr sz="8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800">
                          <a:latin typeface="Open Sans"/>
                          <a:ea typeface="Open Sans"/>
                          <a:cs typeface="Open Sans"/>
                          <a:sym typeface="Open Sans"/>
                        </a:rPr>
                        <a:t>27</a:t>
                      </a:r>
                      <a:endParaRPr sz="8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800">
                          <a:latin typeface="Open Sans"/>
                          <a:ea typeface="Open Sans"/>
                          <a:cs typeface="Open Sans"/>
                          <a:sym typeface="Open Sans"/>
                        </a:rPr>
                        <a:t>27</a:t>
                      </a:r>
                      <a:endParaRPr sz="800">
                        <a:latin typeface="Open Sans"/>
                        <a:ea typeface="Open Sans"/>
                        <a:cs typeface="Open Sans"/>
                        <a:sym typeface="Open Sans"/>
                      </a:endParaRPr>
                    </a:p>
                  </a:txBody>
                  <a:tcPr marT="91425" marB="91425" marR="91425" marL="91425"/>
                </a:tc>
              </a:tr>
              <a:tr h="306275">
                <a:tc rowSpan="2">
                  <a:txBody>
                    <a:bodyPr/>
                    <a:lstStyle/>
                    <a:p>
                      <a:pPr indent="0" lvl="0" marL="0" rtl="0" algn="l">
                        <a:spcBef>
                          <a:spcPts val="0"/>
                        </a:spcBef>
                        <a:spcAft>
                          <a:spcPts val="0"/>
                        </a:spcAft>
                        <a:buNone/>
                      </a:pPr>
                      <a:r>
                        <a:rPr lang="en" sz="800">
                          <a:latin typeface="Open Sans"/>
                          <a:ea typeface="Open Sans"/>
                          <a:cs typeface="Open Sans"/>
                          <a:sym typeface="Open Sans"/>
                        </a:rPr>
                        <a:t>Gender</a:t>
                      </a:r>
                      <a:endParaRPr sz="8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800">
                          <a:latin typeface="Open Sans"/>
                          <a:ea typeface="Open Sans"/>
                          <a:cs typeface="Open Sans"/>
                          <a:sym typeface="Open Sans"/>
                        </a:rPr>
                        <a:t>Male</a:t>
                      </a:r>
                      <a:endParaRPr sz="8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800">
                          <a:latin typeface="Open Sans"/>
                          <a:ea typeface="Open Sans"/>
                          <a:cs typeface="Open Sans"/>
                          <a:sym typeface="Open Sans"/>
                        </a:rPr>
                        <a:t>2004</a:t>
                      </a:r>
                      <a:endParaRPr sz="8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800">
                          <a:latin typeface="Open Sans"/>
                          <a:ea typeface="Open Sans"/>
                          <a:cs typeface="Open Sans"/>
                          <a:sym typeface="Open Sans"/>
                        </a:rPr>
                        <a:t>1433</a:t>
                      </a:r>
                      <a:endParaRPr sz="8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800">
                          <a:latin typeface="Open Sans"/>
                          <a:ea typeface="Open Sans"/>
                          <a:cs typeface="Open Sans"/>
                          <a:sym typeface="Open Sans"/>
                        </a:rPr>
                        <a:t>1739</a:t>
                      </a:r>
                      <a:endParaRPr sz="800">
                        <a:latin typeface="Open Sans"/>
                        <a:ea typeface="Open Sans"/>
                        <a:cs typeface="Open Sans"/>
                        <a:sym typeface="Open Sans"/>
                      </a:endParaRPr>
                    </a:p>
                  </a:txBody>
                  <a:tcPr marT="91425" marB="91425" marR="91425" marL="91425"/>
                </a:tc>
              </a:tr>
              <a:tr h="306275">
                <a:tc vMerge="1"/>
                <a:tc>
                  <a:txBody>
                    <a:bodyPr/>
                    <a:lstStyle/>
                    <a:p>
                      <a:pPr indent="0" lvl="0" marL="0" rtl="0" algn="l">
                        <a:spcBef>
                          <a:spcPts val="0"/>
                        </a:spcBef>
                        <a:spcAft>
                          <a:spcPts val="0"/>
                        </a:spcAft>
                        <a:buNone/>
                      </a:pPr>
                      <a:r>
                        <a:rPr lang="en" sz="800">
                          <a:latin typeface="Open Sans"/>
                          <a:ea typeface="Open Sans"/>
                          <a:cs typeface="Open Sans"/>
                          <a:sym typeface="Open Sans"/>
                        </a:rPr>
                        <a:t>Female</a:t>
                      </a:r>
                      <a:endParaRPr sz="8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800">
                          <a:latin typeface="Open Sans"/>
                          <a:ea typeface="Open Sans"/>
                          <a:cs typeface="Open Sans"/>
                          <a:sym typeface="Open Sans"/>
                        </a:rPr>
                        <a:t>997</a:t>
                      </a:r>
                      <a:endParaRPr sz="8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800">
                          <a:latin typeface="Open Sans"/>
                          <a:ea typeface="Open Sans"/>
                          <a:cs typeface="Open Sans"/>
                          <a:sym typeface="Open Sans"/>
                        </a:rPr>
                        <a:t>967</a:t>
                      </a:r>
                      <a:endParaRPr sz="8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800">
                          <a:latin typeface="Open Sans"/>
                          <a:ea typeface="Open Sans"/>
                          <a:cs typeface="Open Sans"/>
                          <a:sym typeface="Open Sans"/>
                        </a:rPr>
                        <a:t>1137</a:t>
                      </a:r>
                      <a:endParaRPr sz="800">
                        <a:latin typeface="Open Sans"/>
                        <a:ea typeface="Open Sans"/>
                        <a:cs typeface="Open Sans"/>
                        <a:sym typeface="Open Sans"/>
                      </a:endParaRPr>
                    </a:p>
                  </a:txBody>
                  <a:tcPr marT="91425" marB="91425" marR="91425" marL="91425"/>
                </a:tc>
              </a:tr>
              <a:tr h="236375">
                <a:tc gridSpan="2">
                  <a:txBody>
                    <a:bodyPr/>
                    <a:lstStyle/>
                    <a:p>
                      <a:pPr indent="0" lvl="0" marL="0" rtl="0" algn="l">
                        <a:spcBef>
                          <a:spcPts val="0"/>
                        </a:spcBef>
                        <a:spcAft>
                          <a:spcPts val="0"/>
                        </a:spcAft>
                        <a:buNone/>
                      </a:pPr>
                      <a:r>
                        <a:rPr lang="en" sz="800">
                          <a:latin typeface="Open Sans"/>
                          <a:ea typeface="Open Sans"/>
                          <a:cs typeface="Open Sans"/>
                          <a:sym typeface="Open Sans"/>
                        </a:rPr>
                        <a:t>Income Range (most)</a:t>
                      </a:r>
                      <a:endParaRPr sz="800">
                        <a:latin typeface="Open Sans"/>
                        <a:ea typeface="Open Sans"/>
                        <a:cs typeface="Open Sans"/>
                        <a:sym typeface="Open Sans"/>
                      </a:endParaRPr>
                    </a:p>
                  </a:txBody>
                  <a:tcPr marT="91425" marB="91425" marR="91425" marL="91425"/>
                </a:tc>
                <a:tc hMerge="1"/>
                <a:tc>
                  <a:txBody>
                    <a:bodyPr/>
                    <a:lstStyle/>
                    <a:p>
                      <a:pPr indent="0" lvl="0" marL="0" rtl="0" algn="l">
                        <a:spcBef>
                          <a:spcPts val="0"/>
                        </a:spcBef>
                        <a:spcAft>
                          <a:spcPts val="0"/>
                        </a:spcAft>
                        <a:buNone/>
                      </a:pPr>
                      <a:r>
                        <a:rPr lang="en" sz="800">
                          <a:latin typeface="Open Sans"/>
                          <a:ea typeface="Open Sans"/>
                          <a:cs typeface="Open Sans"/>
                          <a:sym typeface="Open Sans"/>
                        </a:rPr>
                        <a:t>&lt; 10 Juta</a:t>
                      </a:r>
                      <a:endParaRPr sz="8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800">
                          <a:latin typeface="Open Sans"/>
                          <a:ea typeface="Open Sans"/>
                          <a:cs typeface="Open Sans"/>
                          <a:sym typeface="Open Sans"/>
                        </a:rPr>
                        <a:t>&lt; 10 Juta</a:t>
                      </a:r>
                      <a:endParaRPr sz="8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800">
                          <a:latin typeface="Open Sans"/>
                          <a:ea typeface="Open Sans"/>
                          <a:cs typeface="Open Sans"/>
                          <a:sym typeface="Open Sans"/>
                        </a:rPr>
                        <a:t>&lt; 10 Juta</a:t>
                      </a:r>
                      <a:endParaRPr sz="800">
                        <a:latin typeface="Open Sans"/>
                        <a:ea typeface="Open Sans"/>
                        <a:cs typeface="Open Sans"/>
                        <a:sym typeface="Open Sans"/>
                      </a:endParaRPr>
                    </a:p>
                  </a:txBody>
                  <a:tcPr marT="91425" marB="91425" marR="91425" marL="91425"/>
                </a:tc>
              </a:tr>
              <a:tr h="236375">
                <a:tc gridSpan="2">
                  <a:txBody>
                    <a:bodyPr/>
                    <a:lstStyle/>
                    <a:p>
                      <a:pPr indent="0" lvl="0" marL="0" rtl="0" algn="l">
                        <a:spcBef>
                          <a:spcPts val="0"/>
                        </a:spcBef>
                        <a:spcAft>
                          <a:spcPts val="0"/>
                        </a:spcAft>
                        <a:buNone/>
                      </a:pPr>
                      <a:r>
                        <a:rPr lang="en" sz="800">
                          <a:latin typeface="Open Sans"/>
                          <a:ea typeface="Open Sans"/>
                          <a:cs typeface="Open Sans"/>
                          <a:sym typeface="Open Sans"/>
                        </a:rPr>
                        <a:t>User Occupation (most)</a:t>
                      </a:r>
                      <a:endParaRPr sz="800">
                        <a:latin typeface="Open Sans"/>
                        <a:ea typeface="Open Sans"/>
                        <a:cs typeface="Open Sans"/>
                        <a:sym typeface="Open Sans"/>
                      </a:endParaRPr>
                    </a:p>
                  </a:txBody>
                  <a:tcPr marT="91425" marB="91425" marR="91425" marL="91425"/>
                </a:tc>
                <a:tc hMerge="1"/>
                <a:tc>
                  <a:txBody>
                    <a:bodyPr/>
                    <a:lstStyle/>
                    <a:p>
                      <a:pPr indent="0" lvl="0" marL="0" rtl="0" algn="l">
                        <a:spcBef>
                          <a:spcPts val="0"/>
                        </a:spcBef>
                        <a:spcAft>
                          <a:spcPts val="0"/>
                        </a:spcAft>
                        <a:buNone/>
                      </a:pPr>
                      <a:r>
                        <a:rPr lang="en" sz="800">
                          <a:latin typeface="Open Sans"/>
                          <a:ea typeface="Open Sans"/>
                          <a:cs typeface="Open Sans"/>
                          <a:sym typeface="Open Sans"/>
                        </a:rPr>
                        <a:t>Pelajar</a:t>
                      </a:r>
                      <a:endParaRPr sz="8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800">
                          <a:latin typeface="Open Sans"/>
                          <a:ea typeface="Open Sans"/>
                          <a:cs typeface="Open Sans"/>
                          <a:sym typeface="Open Sans"/>
                        </a:rPr>
                        <a:t>Pelajar</a:t>
                      </a:r>
                      <a:endParaRPr sz="8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800">
                          <a:latin typeface="Open Sans"/>
                          <a:ea typeface="Open Sans"/>
                          <a:cs typeface="Open Sans"/>
                          <a:sym typeface="Open Sans"/>
                        </a:rPr>
                        <a:t>Pelajar</a:t>
                      </a:r>
                      <a:endParaRPr sz="800">
                        <a:latin typeface="Open Sans"/>
                        <a:ea typeface="Open Sans"/>
                        <a:cs typeface="Open Sans"/>
                        <a:sym typeface="Open Sans"/>
                      </a:endParaRPr>
                    </a:p>
                  </a:txBody>
                  <a:tcPr marT="91425" marB="91425" marR="91425" marL="91425"/>
                </a:tc>
              </a:tr>
              <a:tr h="236375">
                <a:tc gridSpan="2">
                  <a:txBody>
                    <a:bodyPr/>
                    <a:lstStyle/>
                    <a:p>
                      <a:pPr indent="0" lvl="0" marL="0" rtl="0" algn="l">
                        <a:spcBef>
                          <a:spcPts val="0"/>
                        </a:spcBef>
                        <a:spcAft>
                          <a:spcPts val="0"/>
                        </a:spcAft>
                        <a:buNone/>
                      </a:pPr>
                      <a:r>
                        <a:rPr lang="en" sz="800">
                          <a:latin typeface="Open Sans"/>
                          <a:ea typeface="Open Sans"/>
                          <a:cs typeface="Open Sans"/>
                          <a:sym typeface="Open Sans"/>
                        </a:rPr>
                        <a:t>User Income Source (most)</a:t>
                      </a:r>
                      <a:endParaRPr sz="800">
                        <a:latin typeface="Open Sans"/>
                        <a:ea typeface="Open Sans"/>
                        <a:cs typeface="Open Sans"/>
                        <a:sym typeface="Open Sans"/>
                      </a:endParaRPr>
                    </a:p>
                  </a:txBody>
                  <a:tcPr marT="91425" marB="91425" marR="91425" marL="91425"/>
                </a:tc>
                <a:tc hMerge="1"/>
                <a:tc>
                  <a:txBody>
                    <a:bodyPr/>
                    <a:lstStyle/>
                    <a:p>
                      <a:pPr indent="0" lvl="0" marL="0" rtl="0" algn="l">
                        <a:spcBef>
                          <a:spcPts val="0"/>
                        </a:spcBef>
                        <a:spcAft>
                          <a:spcPts val="0"/>
                        </a:spcAft>
                        <a:buNone/>
                      </a:pPr>
                      <a:r>
                        <a:rPr lang="en" sz="800">
                          <a:latin typeface="Open Sans"/>
                          <a:ea typeface="Open Sans"/>
                          <a:cs typeface="Open Sans"/>
                          <a:sym typeface="Open Sans"/>
                        </a:rPr>
                        <a:t>Gaji</a:t>
                      </a:r>
                      <a:endParaRPr sz="8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800">
                          <a:latin typeface="Open Sans"/>
                          <a:ea typeface="Open Sans"/>
                          <a:cs typeface="Open Sans"/>
                          <a:sym typeface="Open Sans"/>
                        </a:rPr>
                        <a:t>Gaji</a:t>
                      </a:r>
                      <a:endParaRPr sz="8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800">
                          <a:latin typeface="Open Sans"/>
                          <a:ea typeface="Open Sans"/>
                          <a:cs typeface="Open Sans"/>
                          <a:sym typeface="Open Sans"/>
                        </a:rPr>
                        <a:t>Gaji</a:t>
                      </a:r>
                      <a:endParaRPr sz="800">
                        <a:latin typeface="Open Sans"/>
                        <a:ea typeface="Open Sans"/>
                        <a:cs typeface="Open Sans"/>
                        <a:sym typeface="Open Sans"/>
                      </a:endParaRPr>
                    </a:p>
                  </a:txBody>
                  <a:tcPr marT="91425" marB="91425" marR="91425" marL="91425"/>
                </a:tc>
              </a:tr>
              <a:tr h="306275">
                <a:tc gridSpan="2">
                  <a:txBody>
                    <a:bodyPr/>
                    <a:lstStyle/>
                    <a:p>
                      <a:pPr indent="0" lvl="0" marL="0" rtl="0" algn="l">
                        <a:spcBef>
                          <a:spcPts val="0"/>
                        </a:spcBef>
                        <a:spcAft>
                          <a:spcPts val="0"/>
                        </a:spcAft>
                        <a:buNone/>
                      </a:pPr>
                      <a:r>
                        <a:rPr lang="en" sz="800">
                          <a:latin typeface="Open Sans"/>
                          <a:ea typeface="Open Sans"/>
                          <a:cs typeface="Open Sans"/>
                          <a:sym typeface="Open Sans"/>
                        </a:rPr>
                        <a:t>End of Month Invested Amount (mean)</a:t>
                      </a:r>
                      <a:endParaRPr sz="800">
                        <a:latin typeface="Open Sans"/>
                        <a:ea typeface="Open Sans"/>
                        <a:cs typeface="Open Sans"/>
                        <a:sym typeface="Open Sans"/>
                      </a:endParaRPr>
                    </a:p>
                  </a:txBody>
                  <a:tcPr marT="91425" marB="91425" marR="91425" marL="91425"/>
                </a:tc>
                <a:tc hMerge="1"/>
                <a:tc>
                  <a:txBody>
                    <a:bodyPr/>
                    <a:lstStyle/>
                    <a:p>
                      <a:pPr indent="0" lvl="0" marL="0" rtl="0" algn="l">
                        <a:spcBef>
                          <a:spcPts val="0"/>
                        </a:spcBef>
                        <a:spcAft>
                          <a:spcPts val="0"/>
                        </a:spcAft>
                        <a:buNone/>
                      </a:pPr>
                      <a:r>
                        <a:rPr lang="en" sz="800">
                          <a:latin typeface="Open Sans"/>
                          <a:ea typeface="Open Sans"/>
                          <a:cs typeface="Open Sans"/>
                          <a:sym typeface="Open Sans"/>
                        </a:rPr>
                        <a:t>1750478</a:t>
                      </a:r>
                      <a:endParaRPr sz="8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800">
                          <a:latin typeface="Open Sans"/>
                          <a:ea typeface="Open Sans"/>
                          <a:cs typeface="Open Sans"/>
                          <a:sym typeface="Open Sans"/>
                        </a:rPr>
                        <a:t>3421350</a:t>
                      </a:r>
                      <a:endParaRPr sz="8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800">
                          <a:latin typeface="Open Sans"/>
                          <a:ea typeface="Open Sans"/>
                          <a:cs typeface="Open Sans"/>
                          <a:sym typeface="Open Sans"/>
                        </a:rPr>
                        <a:t>2715255</a:t>
                      </a:r>
                      <a:endParaRPr sz="800">
                        <a:latin typeface="Open Sans"/>
                        <a:ea typeface="Open Sans"/>
                        <a:cs typeface="Open Sans"/>
                        <a:sym typeface="Open Sans"/>
                      </a:endParaRPr>
                    </a:p>
                  </a:txBody>
                  <a:tcPr marT="91425" marB="91425" marR="91425" marL="91425"/>
                </a:tc>
              </a:tr>
              <a:tr h="236375">
                <a:tc gridSpan="2">
                  <a:txBody>
                    <a:bodyPr/>
                    <a:lstStyle/>
                    <a:p>
                      <a:pPr indent="0" lvl="0" marL="0" rtl="0" algn="l">
                        <a:spcBef>
                          <a:spcPts val="0"/>
                        </a:spcBef>
                        <a:spcAft>
                          <a:spcPts val="0"/>
                        </a:spcAft>
                        <a:buNone/>
                      </a:pPr>
                      <a:r>
                        <a:rPr lang="en" sz="800">
                          <a:latin typeface="Open Sans"/>
                          <a:ea typeface="Open Sans"/>
                          <a:cs typeface="Open Sans"/>
                          <a:sym typeface="Open Sans"/>
                        </a:rPr>
                        <a:t>Total Sell Amount (mean)</a:t>
                      </a:r>
                      <a:endParaRPr sz="800">
                        <a:latin typeface="Open Sans"/>
                        <a:ea typeface="Open Sans"/>
                        <a:cs typeface="Open Sans"/>
                        <a:sym typeface="Open Sans"/>
                      </a:endParaRPr>
                    </a:p>
                  </a:txBody>
                  <a:tcPr marT="91425" marB="91425" marR="91425" marL="91425"/>
                </a:tc>
                <a:tc hMerge="1"/>
                <a:tc>
                  <a:txBody>
                    <a:bodyPr/>
                    <a:lstStyle/>
                    <a:p>
                      <a:pPr indent="0" lvl="0" marL="0" rtl="0" algn="l">
                        <a:spcBef>
                          <a:spcPts val="0"/>
                        </a:spcBef>
                        <a:spcAft>
                          <a:spcPts val="0"/>
                        </a:spcAft>
                        <a:buNone/>
                      </a:pPr>
                      <a:r>
                        <a:rPr lang="en" sz="800">
                          <a:latin typeface="Open Sans"/>
                          <a:ea typeface="Open Sans"/>
                          <a:cs typeface="Open Sans"/>
                          <a:sym typeface="Open Sans"/>
                        </a:rPr>
                        <a:t>-71406</a:t>
                      </a:r>
                      <a:endParaRPr sz="8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800">
                          <a:latin typeface="Open Sans"/>
                          <a:ea typeface="Open Sans"/>
                          <a:cs typeface="Open Sans"/>
                          <a:sym typeface="Open Sans"/>
                        </a:rPr>
                        <a:t>-676364</a:t>
                      </a:r>
                      <a:endParaRPr sz="8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800">
                          <a:latin typeface="Open Sans"/>
                          <a:ea typeface="Open Sans"/>
                          <a:cs typeface="Open Sans"/>
                          <a:sym typeface="Open Sans"/>
                        </a:rPr>
                        <a:t>-204416</a:t>
                      </a:r>
                      <a:endParaRPr sz="800">
                        <a:latin typeface="Open Sans"/>
                        <a:ea typeface="Open Sans"/>
                        <a:cs typeface="Open Sans"/>
                        <a:sym typeface="Open Sans"/>
                      </a:endParaRPr>
                    </a:p>
                  </a:txBody>
                  <a:tcPr marT="91425" marB="91425" marR="91425" marL="91425"/>
                </a:tc>
              </a:tr>
              <a:tr h="236375">
                <a:tc gridSpan="2">
                  <a:txBody>
                    <a:bodyPr/>
                    <a:lstStyle/>
                    <a:p>
                      <a:pPr indent="0" lvl="0" marL="0" rtl="0" algn="l">
                        <a:spcBef>
                          <a:spcPts val="0"/>
                        </a:spcBef>
                        <a:spcAft>
                          <a:spcPts val="0"/>
                        </a:spcAft>
                        <a:buNone/>
                      </a:pPr>
                      <a:r>
                        <a:rPr lang="en" sz="800">
                          <a:latin typeface="Open Sans"/>
                          <a:ea typeface="Open Sans"/>
                          <a:cs typeface="Open Sans"/>
                          <a:sym typeface="Open Sans"/>
                        </a:rPr>
                        <a:t>Total Buy Amount (Mean)</a:t>
                      </a:r>
                      <a:endParaRPr sz="800">
                        <a:latin typeface="Open Sans"/>
                        <a:ea typeface="Open Sans"/>
                        <a:cs typeface="Open Sans"/>
                        <a:sym typeface="Open Sans"/>
                      </a:endParaRPr>
                    </a:p>
                  </a:txBody>
                  <a:tcPr marT="91425" marB="91425" marR="91425" marL="91425"/>
                </a:tc>
                <a:tc hMerge="1"/>
                <a:tc>
                  <a:txBody>
                    <a:bodyPr/>
                    <a:lstStyle/>
                    <a:p>
                      <a:pPr indent="0" lvl="0" marL="0" rtl="0" algn="l">
                        <a:spcBef>
                          <a:spcPts val="0"/>
                        </a:spcBef>
                        <a:spcAft>
                          <a:spcPts val="0"/>
                        </a:spcAft>
                        <a:buNone/>
                      </a:pPr>
                      <a:r>
                        <a:rPr lang="en" sz="800">
                          <a:latin typeface="Open Sans"/>
                          <a:ea typeface="Open Sans"/>
                          <a:cs typeface="Open Sans"/>
                          <a:sym typeface="Open Sans"/>
                        </a:rPr>
                        <a:t>770909</a:t>
                      </a:r>
                      <a:endParaRPr sz="8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800">
                          <a:latin typeface="Open Sans"/>
                          <a:ea typeface="Open Sans"/>
                          <a:cs typeface="Open Sans"/>
                          <a:sym typeface="Open Sans"/>
                        </a:rPr>
                        <a:t>2471522</a:t>
                      </a:r>
                      <a:endParaRPr sz="8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800">
                          <a:latin typeface="Open Sans"/>
                          <a:ea typeface="Open Sans"/>
                          <a:cs typeface="Open Sans"/>
                          <a:sym typeface="Open Sans"/>
                        </a:rPr>
                        <a:t>1444165</a:t>
                      </a:r>
                      <a:endParaRPr sz="800">
                        <a:latin typeface="Open Sans"/>
                        <a:ea typeface="Open Sans"/>
                        <a:cs typeface="Open Sans"/>
                        <a:sym typeface="Open Sans"/>
                      </a:endParaRPr>
                    </a:p>
                  </a:txBody>
                  <a:tcPr marT="91425" marB="91425" marR="91425" marL="91425"/>
                </a:tc>
              </a:tr>
              <a:tr h="306275">
                <a:tc gridSpan="2">
                  <a:txBody>
                    <a:bodyPr/>
                    <a:lstStyle/>
                    <a:p>
                      <a:pPr indent="0" lvl="0" marL="0" rtl="0" algn="l">
                        <a:spcBef>
                          <a:spcPts val="0"/>
                        </a:spcBef>
                        <a:spcAft>
                          <a:spcPts val="0"/>
                        </a:spcAft>
                        <a:buNone/>
                      </a:pPr>
                      <a:r>
                        <a:rPr lang="en" sz="800">
                          <a:latin typeface="Open Sans"/>
                          <a:ea typeface="Open Sans"/>
                          <a:cs typeface="Open Sans"/>
                          <a:sym typeface="Open Sans"/>
                        </a:rPr>
                        <a:t>Segmentation Name</a:t>
                      </a:r>
                      <a:endParaRPr sz="800">
                        <a:latin typeface="Open Sans"/>
                        <a:ea typeface="Open Sans"/>
                        <a:cs typeface="Open Sans"/>
                        <a:sym typeface="Open Sans"/>
                      </a:endParaRPr>
                    </a:p>
                  </a:txBody>
                  <a:tcPr marT="91425" marB="91425" marR="91425" marL="91425"/>
                </a:tc>
                <a:tc hMerge="1"/>
                <a:tc>
                  <a:txBody>
                    <a:bodyPr/>
                    <a:lstStyle/>
                    <a:p>
                      <a:pPr indent="0" lvl="0" marL="0" rtl="0" algn="l">
                        <a:spcBef>
                          <a:spcPts val="0"/>
                        </a:spcBef>
                        <a:spcAft>
                          <a:spcPts val="0"/>
                        </a:spcAft>
                        <a:buNone/>
                      </a:pPr>
                      <a:r>
                        <a:rPr lang="en" sz="800">
                          <a:latin typeface="Open Sans"/>
                          <a:ea typeface="Open Sans"/>
                          <a:cs typeface="Open Sans"/>
                          <a:sym typeface="Open Sans"/>
                        </a:rPr>
                        <a:t>The Confident traders</a:t>
                      </a:r>
                      <a:endParaRPr sz="8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800">
                          <a:latin typeface="Open Sans"/>
                          <a:ea typeface="Open Sans"/>
                          <a:cs typeface="Open Sans"/>
                          <a:sym typeface="Open Sans"/>
                        </a:rPr>
                        <a:t>The Conservative long-term traders</a:t>
                      </a:r>
                      <a:endParaRPr sz="800">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en" sz="800">
                          <a:latin typeface="Open Sans"/>
                          <a:ea typeface="Open Sans"/>
                          <a:cs typeface="Open Sans"/>
                          <a:sym typeface="Open Sans"/>
                        </a:rPr>
                        <a:t>The Risk intolerant</a:t>
                      </a:r>
                      <a:endParaRPr sz="800">
                        <a:latin typeface="Open Sans"/>
                        <a:ea typeface="Open Sans"/>
                        <a:cs typeface="Open Sans"/>
                        <a:sym typeface="Open Sans"/>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Investment Business Plan By Slidesgo">
  <a:themeElements>
    <a:clrScheme name="Simple Light">
      <a:dk1>
        <a:srgbClr val="F3F3F3"/>
      </a:dk1>
      <a:lt1>
        <a:srgbClr val="434343"/>
      </a:lt1>
      <a:dk2>
        <a:srgbClr val="FFFFFF"/>
      </a:dk2>
      <a:lt2>
        <a:srgbClr val="FFFFFF"/>
      </a:lt2>
      <a:accent1>
        <a:srgbClr val="FFFFFF"/>
      </a:accent1>
      <a:accent2>
        <a:srgbClr val="FFFFFF"/>
      </a:accent2>
      <a:accent3>
        <a:srgbClr val="FFFFFF"/>
      </a:accent3>
      <a:accent4>
        <a:srgbClr val="FFFFFF"/>
      </a:accent4>
      <a:accent5>
        <a:srgbClr val="FFFFFF"/>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